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3"/>
    <p:sldMasterId id="214748367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embeddedFontLst>
    <p:embeddedFont>
      <p:font typeface="Helvetica Neue"/>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HelveticaNeue-bold.fntdata"/><Relationship Id="rId23" Type="http://schemas.openxmlformats.org/officeDocument/2006/relationships/font" Target="fonts/HelveticaNeue-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HelveticaNeue-boldItalic.fntdata"/><Relationship Id="rId25" Type="http://schemas.openxmlformats.org/officeDocument/2006/relationships/font" Target="fonts/HelveticaNeue-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118a148c0_3_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1118a148c0_3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2ef99549e_0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2ef99549e_0_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One of the major goals for this project is for the robot to autonomously align with the breaker cabinet. The alignment process is done in 3 stages. First, the robot receives a sensory input from the NavX Gyro Accelerometer, from there it corrects its Yaw or the Z-axis rotation, to be parallel with the face of the cabinet. In the second and third stages, the robot utilizes the camera input via image-detection. Looking for the two yellow markers on each sides of the cabinet, the robot will move  forward, backward, left or right based on its current position and the desired position.</a:t>
            </a:r>
            <a:endParaRPr/>
          </a:p>
          <a:p>
            <a:pPr indent="0" lvl="0" marL="0" rtl="0" algn="l">
              <a:spcBef>
                <a:spcPts val="0"/>
              </a:spcBef>
              <a:spcAft>
                <a:spcPts val="0"/>
              </a:spcAft>
              <a:buNone/>
            </a:pPr>
            <a:r>
              <a:t/>
            </a:r>
            <a:endParaRPr/>
          </a:p>
        </p:txBody>
      </p:sp>
      <p:sp>
        <p:nvSpPr>
          <p:cNvPr id="230" name="Google Shape;230;g12ef99549e_0_8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ff76ab30b_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ff76ab30b_4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Appropriate operating voltages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Finally all communication was handled through rails allocated  for I2C lines. The SDA and SCL lines are connected to their appropriate devices through these rails, allowing for successful communication throughout the entire system.  </a:t>
            </a:r>
            <a:endParaRPr/>
          </a:p>
        </p:txBody>
      </p:sp>
      <p:sp>
        <p:nvSpPr>
          <p:cNvPr id="240" name="Google Shape;240;gff76ab30b_4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1188e250d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11188e250d_0_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To push and pull the breaker onto and off of the robot, we designed a system to use the fewest number of actuators as possible, to ensure reliability and minimize complexity.  We designed a passive hook, which rides along the a chain powered by a single.  As the hook rounds the front of the chain it attaches to the breaker, pulls it up a ramp and onto the robot’s center of mass.  </a:t>
            </a:r>
            <a:endParaRPr/>
          </a:p>
        </p:txBody>
      </p:sp>
      <p:sp>
        <p:nvSpPr>
          <p:cNvPr id="248" name="Google Shape;248;g11188e250d_0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2efd919ac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12efd919ac_0_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designed our robot prototype with scalability in mind. We performed FEA analyses on the chassis in order to ensure our design could support the 850lb load of the breaker. The inverse kinematics required for control and alignment of the robot are also scalable to the full sized robot. </a:t>
            </a:r>
            <a:endParaRPr/>
          </a:p>
        </p:txBody>
      </p:sp>
      <p:sp>
        <p:nvSpPr>
          <p:cNvPr id="258" name="Google Shape;258;g12efd919ac_0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254fbfa2d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254fbfa2d_0_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1254fbfa2d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1188e250d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1188e250d_2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11188e250d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2e8e2cf5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2e8e2cf51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Emily: The ultimate goal of senior design is to learn; we learned numerous technical skills, including robotics, refining customer expectations, and societal engineering, but perhaps most important lesson we learned was the value of teamwork. </a:t>
            </a:r>
            <a:endParaRPr/>
          </a:p>
        </p:txBody>
      </p:sp>
      <p:sp>
        <p:nvSpPr>
          <p:cNvPr id="285" name="Google Shape;285;g12e8e2cf51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3" name="Google Shape;293;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118a148c0_3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g1118a148c0_3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latin typeface="Arial"/>
                <a:ea typeface="Arial"/>
                <a:cs typeface="Arial"/>
                <a:sym typeface="Arial"/>
              </a:rPr>
              <a:t>The problem we are trying to alleviate is that in power substations all over the world utilize circuit breakers to protect their customers from excessive current draws and short circuits. Currently replacing these circuit breakers for maintenance or testing is dangerous, because of possibilities of arc flashes due to the high potential inside of the cabinets. In addition to that they are on the scale of 800 pounds and due to this heavy weight and the geometry, are very difficult to maneuver. </a:t>
            </a:r>
            <a:endParaRPr>
              <a:latin typeface="Arial"/>
              <a:ea typeface="Arial"/>
              <a:cs typeface="Arial"/>
              <a:sym typeface="Arial"/>
            </a:endParaRPr>
          </a:p>
          <a:p>
            <a:pPr indent="0" lvl="0" marL="0" rtl="0" algn="l">
              <a:lnSpc>
                <a:spcPct val="115000"/>
              </a:lnSpc>
              <a:spcBef>
                <a:spcPts val="0"/>
              </a:spcBef>
              <a:spcAft>
                <a:spcPts val="0"/>
              </a:spcAft>
              <a:buNone/>
            </a:pPr>
            <a:r>
              <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latin typeface="Arial"/>
                <a:ea typeface="Arial"/>
                <a:cs typeface="Arial"/>
                <a:sym typeface="Arial"/>
              </a:rPr>
              <a:t>Consolidated Edison (ConEd) approached Boston University to design an automated process to replace circuit breakers while keep employees out of harm’s way and that’s exactly what BreakerBot does</a:t>
            </a:r>
            <a:endParaRPr>
              <a:latin typeface="Arial"/>
              <a:ea typeface="Arial"/>
              <a:cs typeface="Arial"/>
              <a:sym typeface="Arial"/>
            </a:endParaRPr>
          </a:p>
        </p:txBody>
      </p:sp>
      <p:sp>
        <p:nvSpPr>
          <p:cNvPr id="120" name="Google Shape;120;g1118a148c0_3_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This is…</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We are an interdisciplinary team between the ME and ECE departments at BU. </a:t>
            </a:r>
            <a:endParaRPr/>
          </a:p>
          <a:p>
            <a:pPr indent="0" lvl="0" marL="0" marR="0" rtl="0" algn="l">
              <a:spcBef>
                <a:spcPts val="0"/>
              </a:spcBef>
              <a:spcAft>
                <a:spcPts val="0"/>
              </a:spcAft>
              <a:buNone/>
            </a:pPr>
            <a:r>
              <a:rPr b="1" lang="en-US" sz="1600"/>
              <a:t>More about this?</a:t>
            </a:r>
            <a:endParaRPr b="1" sz="1600"/>
          </a:p>
          <a:p>
            <a:pPr indent="0" lvl="0" marL="0" marR="0" rtl="0" algn="l">
              <a:spcBef>
                <a:spcPts val="0"/>
              </a:spcBef>
              <a:spcAft>
                <a:spcPts val="0"/>
              </a:spcAft>
              <a:buNone/>
            </a:pPr>
            <a:r>
              <a:t/>
            </a:r>
            <a:endParaRPr b="1" sz="1600"/>
          </a:p>
          <a:p>
            <a:pPr indent="0" lvl="0" marL="0" marR="0" rtl="0" algn="l">
              <a:spcBef>
                <a:spcPts val="0"/>
              </a:spcBef>
              <a:spcAft>
                <a:spcPts val="0"/>
              </a:spcAft>
              <a:buNone/>
            </a:pPr>
            <a:r>
              <a:rPr lang="en-US"/>
              <a:t>There have been a number of challenges with managing a team this large. The main one being communication, it’s not very easy to coordinate meetings with eight college students but we’ve manages to do it anyway. </a:t>
            </a:r>
            <a:endParaRPr/>
          </a:p>
        </p:txBody>
      </p:sp>
      <p:sp>
        <p:nvSpPr>
          <p:cNvPr id="133" name="Google Shape;133;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118a148c0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118a148c0_0_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So our final deliverable to ConEdison is prototype capable of extracting scaled down circuit breakers from their housing cabinets. From the beginning of this project, we knew that this would be a multi phase project that would be take a couple of year to perfect. Therefore for our specific phase of this project, we hope to demonstrate a successful alignment algorithm in order to extract and insert breakers, as well as translate the robot around with the breaker on the body of the robot. Therefore we have completed the first phase and plan to pass this model down for future years to add upon with the ultimate goal of eventually delivering a full sized robot. </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US"/>
              <a:t>Breakerbot offers some unique features in order to complete successful alignment. such as swerve drive steering, which is a holonomic drive system that gives us full control over the direction of each individual drive wheel. These means we can get very precise movements in the x,y,z direction which is crucial for our fine alignment. </a:t>
            </a:r>
            <a:r>
              <a:rPr b="1" lang="en-US"/>
              <a:t>Very small margin of error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Breakerbot also offers remotes connectivity through a websocket that gives the operation remote control over Breakerbot through a user interface, so they can control it from a safe distance.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So this is the final design of Breakerbot. What your looking at is a prototype robot meant to replace a scaled breaker while still demonstrating the same qualities as the life sized one. The full sized model for this concept was unrealistic within just one year due to budget and time constraints. This project is meant to be a multi year project where we have completed the first phase and plan to pass this model down for future years to add upon. </a:t>
            </a:r>
            <a:r>
              <a:rPr b="1" lang="en-US"/>
              <a:t>The main purpose of this model was to demonstrate the capabilities of an effective alignment algorithm, insertion/extraction as well as translation with the breaker on the body of the robot.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55" name="Google Shape;155;g1118a148c0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2ef99549e_0_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2ef99549e_0_1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12ef99549e_0_1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2efd919ac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2efd919ac_0_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chassis is the foundation of BreakerBot. We decided to construct the  chassis from  steel vex edr material to allow for ease of construction. It consists of two pods connected by a bridge to support electronics and a rigid beam to connect the pods together. A ramp is connected to each pod to hold the breaker. </a:t>
            </a:r>
            <a:endParaRPr/>
          </a:p>
        </p:txBody>
      </p:sp>
      <p:sp>
        <p:nvSpPr>
          <p:cNvPr id="186" name="Google Shape;186;g12efd919ac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1188e250d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1188e250d_0_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One of the main functions of the robot is the drive train. THe robot needs to have the ability to translate in the x y plane on the substation floor. This requires the robot to be both agile and powerful, and therefore drove us to choose Swerve drive for our design. Swerve drive has 4 indepently power and steered wheel modules. </a:t>
            </a:r>
            <a:endParaRPr/>
          </a:p>
        </p:txBody>
      </p:sp>
      <p:sp>
        <p:nvSpPr>
          <p:cNvPr id="204" name="Google Shape;204;g11188e250d_0_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2ef99549e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2ef99549e_0_1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14" name="Google Shape;214;g12ef99549e_0_1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2ef99549e_0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2ef99549e_0_1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22" name="Google Shape;222;g12ef99549e_0_1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415611" y="992767"/>
            <a:ext cx="11360700" cy="2736900"/>
          </a:xfrm>
          <a:prstGeom prst="rect">
            <a:avLst/>
          </a:prstGeom>
        </p:spPr>
        <p:txBody>
          <a:bodyPr anchorCtr="0" anchor="b" bIns="121900" lIns="121900" spcFirstLastPara="1" rIns="121900" wrap="square" tIns="121900">
            <a:no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15" name="Google Shape;15;p2"/>
          <p:cNvSpPr txBox="1"/>
          <p:nvPr>
            <p:ph idx="1" type="subTitle"/>
          </p:nvPr>
        </p:nvSpPr>
        <p:spPr>
          <a:xfrm>
            <a:off x="415600" y="3778833"/>
            <a:ext cx="11360700" cy="1056900"/>
          </a:xfrm>
          <a:prstGeom prst="rect">
            <a:avLst/>
          </a:prstGeom>
        </p:spPr>
        <p:txBody>
          <a:bodyPr anchorCtr="0" anchor="t" bIns="121900" lIns="121900" spcFirstLastPara="1" rIns="121900" wrap="square" tIns="12190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6" name="Google Shape;16;p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0" name="Google Shape;50;p11"/>
          <p:cNvSpPr txBox="1"/>
          <p:nvPr>
            <p:ph idx="1" type="body"/>
          </p:nvPr>
        </p:nvSpPr>
        <p:spPr>
          <a:xfrm>
            <a:off x="415600" y="4202967"/>
            <a:ext cx="11360700" cy="1734300"/>
          </a:xfrm>
          <a:prstGeom prst="rect">
            <a:avLst/>
          </a:prstGeom>
        </p:spPr>
        <p:txBody>
          <a:bodyPr anchorCtr="0" anchor="t" bIns="121900" lIns="121900" spcFirstLastPara="1" rIns="121900" wrap="square" tIns="121900">
            <a:noAutofit/>
          </a:bodyPr>
          <a:lstStyle>
            <a:lvl1pPr indent="-381000" lvl="0" marL="457200" algn="ctr">
              <a:spcBef>
                <a:spcPts val="0"/>
              </a:spcBef>
              <a:spcAft>
                <a:spcPts val="0"/>
              </a:spcAft>
              <a:buSzPts val="2400"/>
              <a:buChar char="●"/>
              <a:defRPr/>
            </a:lvl1pPr>
            <a:lvl2pPr indent="-349250" lvl="1" marL="914400" algn="ctr">
              <a:spcBef>
                <a:spcPts val="2100"/>
              </a:spcBef>
              <a:spcAft>
                <a:spcPts val="0"/>
              </a:spcAft>
              <a:buSzPts val="1900"/>
              <a:buChar char="○"/>
              <a:defRPr/>
            </a:lvl2pPr>
            <a:lvl3pPr indent="-349250" lvl="2" marL="1371600" algn="ctr">
              <a:spcBef>
                <a:spcPts val="2100"/>
              </a:spcBef>
              <a:spcAft>
                <a:spcPts val="0"/>
              </a:spcAft>
              <a:buSzPts val="1900"/>
              <a:buChar char="■"/>
              <a:defRPr/>
            </a:lvl3pPr>
            <a:lvl4pPr indent="-349250" lvl="3" marL="1828800" algn="ctr">
              <a:spcBef>
                <a:spcPts val="2100"/>
              </a:spcBef>
              <a:spcAft>
                <a:spcPts val="0"/>
              </a:spcAft>
              <a:buSzPts val="1900"/>
              <a:buChar char="●"/>
              <a:defRPr/>
            </a:lvl4pPr>
            <a:lvl5pPr indent="-349250" lvl="4" marL="2286000" algn="ctr">
              <a:spcBef>
                <a:spcPts val="2100"/>
              </a:spcBef>
              <a:spcAft>
                <a:spcPts val="0"/>
              </a:spcAft>
              <a:buSzPts val="1900"/>
              <a:buChar char="○"/>
              <a:defRPr/>
            </a:lvl5pPr>
            <a:lvl6pPr indent="-349250" lvl="5" marL="2743200" algn="ctr">
              <a:spcBef>
                <a:spcPts val="2100"/>
              </a:spcBef>
              <a:spcAft>
                <a:spcPts val="0"/>
              </a:spcAft>
              <a:buSzPts val="1900"/>
              <a:buChar char="■"/>
              <a:defRPr/>
            </a:lvl6pPr>
            <a:lvl7pPr indent="-349250" lvl="6" marL="3200400" algn="ctr">
              <a:spcBef>
                <a:spcPts val="2100"/>
              </a:spcBef>
              <a:spcAft>
                <a:spcPts val="0"/>
              </a:spcAft>
              <a:buSzPts val="1900"/>
              <a:buChar char="●"/>
              <a:defRPr/>
            </a:lvl7pPr>
            <a:lvl8pPr indent="-349250" lvl="7" marL="3657600" algn="ctr">
              <a:spcBef>
                <a:spcPts val="2100"/>
              </a:spcBef>
              <a:spcAft>
                <a:spcPts val="0"/>
              </a:spcAft>
              <a:buSzPts val="1900"/>
              <a:buChar char="○"/>
              <a:defRPr/>
            </a:lvl8pPr>
            <a:lvl9pPr indent="-349250" lvl="8" marL="4114800" algn="ctr">
              <a:spcBef>
                <a:spcPts val="2100"/>
              </a:spcBef>
              <a:spcAft>
                <a:spcPts val="2100"/>
              </a:spcAft>
              <a:buSzPts val="1900"/>
              <a:buChar char="■"/>
              <a:defRPr/>
            </a:lvl9pPr>
          </a:lstStyle>
          <a:p/>
        </p:txBody>
      </p:sp>
      <p:sp>
        <p:nvSpPr>
          <p:cNvPr id="51" name="Google Shape;51;p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1F1F1F"/>
        </a:solidFill>
      </p:bgPr>
    </p:bg>
    <p:spTree>
      <p:nvGrpSpPr>
        <p:cNvPr id="54" name="Shape 54"/>
        <p:cNvGrpSpPr/>
        <p:nvPr/>
      </p:nvGrpSpPr>
      <p:grpSpPr>
        <a:xfrm>
          <a:off x="0" y="0"/>
          <a:ext cx="0" cy="0"/>
          <a:chOff x="0" y="0"/>
          <a:chExt cx="0" cy="0"/>
        </a:xfrm>
      </p:grpSpPr>
      <p:sp>
        <p:nvSpPr>
          <p:cNvPr id="55" name="Google Shape;55;p13"/>
          <p:cNvSpPr txBox="1"/>
          <p:nvPr>
            <p:ph type="title"/>
          </p:nvPr>
        </p:nvSpPr>
        <p:spPr>
          <a:xfrm>
            <a:off x="544175" y="251750"/>
            <a:ext cx="8592300" cy="945900"/>
          </a:xfrm>
          <a:prstGeom prst="rect">
            <a:avLst/>
          </a:prstGeom>
          <a:noFill/>
          <a:ln>
            <a:noFill/>
          </a:ln>
        </p:spPr>
        <p:txBody>
          <a:bodyPr anchorCtr="0" anchor="ctr" bIns="121900" lIns="121900" spcFirstLastPara="1" rIns="121900" wrap="square" tIns="121900">
            <a:noAutofit/>
          </a:bodyPr>
          <a:lstStyle>
            <a:lvl1pPr indent="0" lvl="0" marL="0" marR="0" rtl="0" algn="l">
              <a:lnSpc>
                <a:spcPct val="9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indent="0" lvl="1" rtl="0">
              <a:spcBef>
                <a:spcPts val="0"/>
              </a:spcBef>
              <a:spcAft>
                <a:spcPts val="0"/>
              </a:spcAft>
              <a:buSzPts val="3700"/>
              <a:buFont typeface="Helvetica Neue"/>
              <a:buNone/>
              <a:defRPr sz="1800">
                <a:latin typeface="Helvetica Neue"/>
                <a:ea typeface="Helvetica Neue"/>
                <a:cs typeface="Helvetica Neue"/>
                <a:sym typeface="Helvetica Neue"/>
              </a:defRPr>
            </a:lvl2pPr>
            <a:lvl3pPr indent="0" lvl="2" rtl="0">
              <a:spcBef>
                <a:spcPts val="0"/>
              </a:spcBef>
              <a:spcAft>
                <a:spcPts val="0"/>
              </a:spcAft>
              <a:buSzPts val="3700"/>
              <a:buFont typeface="Helvetica Neue"/>
              <a:buNone/>
              <a:defRPr sz="1800">
                <a:latin typeface="Helvetica Neue"/>
                <a:ea typeface="Helvetica Neue"/>
                <a:cs typeface="Helvetica Neue"/>
                <a:sym typeface="Helvetica Neue"/>
              </a:defRPr>
            </a:lvl3pPr>
            <a:lvl4pPr indent="0" lvl="3" rtl="0">
              <a:spcBef>
                <a:spcPts val="0"/>
              </a:spcBef>
              <a:spcAft>
                <a:spcPts val="0"/>
              </a:spcAft>
              <a:buSzPts val="3700"/>
              <a:buFont typeface="Helvetica Neue"/>
              <a:buNone/>
              <a:defRPr sz="1800">
                <a:latin typeface="Helvetica Neue"/>
                <a:ea typeface="Helvetica Neue"/>
                <a:cs typeface="Helvetica Neue"/>
                <a:sym typeface="Helvetica Neue"/>
              </a:defRPr>
            </a:lvl4pPr>
            <a:lvl5pPr indent="0" lvl="4" rtl="0">
              <a:spcBef>
                <a:spcPts val="0"/>
              </a:spcBef>
              <a:spcAft>
                <a:spcPts val="0"/>
              </a:spcAft>
              <a:buSzPts val="3700"/>
              <a:buFont typeface="Helvetica Neue"/>
              <a:buNone/>
              <a:defRPr sz="1800">
                <a:latin typeface="Helvetica Neue"/>
                <a:ea typeface="Helvetica Neue"/>
                <a:cs typeface="Helvetica Neue"/>
                <a:sym typeface="Helvetica Neue"/>
              </a:defRPr>
            </a:lvl5pPr>
            <a:lvl6pPr indent="0" lvl="5" rtl="0">
              <a:spcBef>
                <a:spcPts val="0"/>
              </a:spcBef>
              <a:spcAft>
                <a:spcPts val="0"/>
              </a:spcAft>
              <a:buSzPts val="3700"/>
              <a:buFont typeface="Helvetica Neue"/>
              <a:buNone/>
              <a:defRPr sz="1800">
                <a:latin typeface="Helvetica Neue"/>
                <a:ea typeface="Helvetica Neue"/>
                <a:cs typeface="Helvetica Neue"/>
                <a:sym typeface="Helvetica Neue"/>
              </a:defRPr>
            </a:lvl6pPr>
            <a:lvl7pPr indent="0" lvl="6" rtl="0">
              <a:spcBef>
                <a:spcPts val="0"/>
              </a:spcBef>
              <a:spcAft>
                <a:spcPts val="0"/>
              </a:spcAft>
              <a:buSzPts val="3700"/>
              <a:buFont typeface="Helvetica Neue"/>
              <a:buNone/>
              <a:defRPr sz="1800">
                <a:latin typeface="Helvetica Neue"/>
                <a:ea typeface="Helvetica Neue"/>
                <a:cs typeface="Helvetica Neue"/>
                <a:sym typeface="Helvetica Neue"/>
              </a:defRPr>
            </a:lvl7pPr>
            <a:lvl8pPr indent="0" lvl="7" rtl="0">
              <a:spcBef>
                <a:spcPts val="0"/>
              </a:spcBef>
              <a:spcAft>
                <a:spcPts val="0"/>
              </a:spcAft>
              <a:buSzPts val="3700"/>
              <a:buFont typeface="Helvetica Neue"/>
              <a:buNone/>
              <a:defRPr sz="1800">
                <a:latin typeface="Helvetica Neue"/>
                <a:ea typeface="Helvetica Neue"/>
                <a:cs typeface="Helvetica Neue"/>
                <a:sym typeface="Helvetica Neue"/>
              </a:defRPr>
            </a:lvl8pPr>
            <a:lvl9pPr indent="0" lvl="8" rtl="0">
              <a:spcBef>
                <a:spcPts val="0"/>
              </a:spcBef>
              <a:spcAft>
                <a:spcPts val="0"/>
              </a:spcAft>
              <a:buSzPts val="3700"/>
              <a:buFont typeface="Helvetica Neue"/>
              <a:buNone/>
              <a:defRPr sz="1800">
                <a:latin typeface="Helvetica Neue"/>
                <a:ea typeface="Helvetica Neue"/>
                <a:cs typeface="Helvetica Neue"/>
                <a:sym typeface="Helvetica Neue"/>
              </a:defRPr>
            </a:lvl9pPr>
          </a:lstStyle>
          <a:p/>
        </p:txBody>
      </p:sp>
      <p:sp>
        <p:nvSpPr>
          <p:cNvPr id="56" name="Google Shape;56;p13"/>
          <p:cNvSpPr txBox="1"/>
          <p:nvPr>
            <p:ph idx="1" type="body"/>
          </p:nvPr>
        </p:nvSpPr>
        <p:spPr>
          <a:xfrm>
            <a:off x="838200" y="1825625"/>
            <a:ext cx="10515600" cy="4351200"/>
          </a:xfrm>
          <a:prstGeom prst="rect">
            <a:avLst/>
          </a:prstGeom>
          <a:noFill/>
          <a:ln>
            <a:noFill/>
          </a:ln>
        </p:spPr>
        <p:txBody>
          <a:bodyPr anchorCtr="0" anchor="t" bIns="121900" lIns="121900" spcFirstLastPara="1" rIns="121900" wrap="square" tIns="121900">
            <a:noAutofit/>
          </a:bodyPr>
          <a:lstStyle>
            <a:lvl1pPr indent="-406400" lvl="0" marL="457200" marR="0" rtl="0" algn="l">
              <a:lnSpc>
                <a:spcPct val="90000"/>
              </a:lnSpc>
              <a:spcBef>
                <a:spcPts val="1000"/>
              </a:spcBef>
              <a:spcAft>
                <a:spcPts val="0"/>
              </a:spcAft>
              <a:buClr>
                <a:schemeClr val="lt1"/>
              </a:buClr>
              <a:buSzPts val="2800"/>
              <a:buFont typeface="Calibri"/>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2100"/>
              </a:spcBef>
              <a:spcAft>
                <a:spcPts val="0"/>
              </a:spcAft>
              <a:buClr>
                <a:schemeClr val="lt1"/>
              </a:buClr>
              <a:buSzPts val="2400"/>
              <a:buFont typeface="Calibri"/>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2100"/>
              </a:spcBef>
              <a:spcAft>
                <a:spcPts val="0"/>
              </a:spcAft>
              <a:buClr>
                <a:schemeClr val="lt1"/>
              </a:buClr>
              <a:buSzPts val="2000"/>
              <a:buFont typeface="Calibri"/>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2100"/>
              </a:spcBef>
              <a:spcAft>
                <a:spcPts val="0"/>
              </a:spcAft>
              <a:buClr>
                <a:schemeClr val="lt1"/>
              </a:buClr>
              <a:buSzPts val="1800"/>
              <a:buFont typeface="Calibri"/>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2100"/>
              </a:spcBef>
              <a:spcAft>
                <a:spcPts val="0"/>
              </a:spcAft>
              <a:buClr>
                <a:schemeClr val="lt1"/>
              </a:buClr>
              <a:buSzPts val="1800"/>
              <a:buFont typeface="Calibri"/>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2100"/>
              </a:spcBef>
              <a:spcAft>
                <a:spcPts val="0"/>
              </a:spcAft>
              <a:buClr>
                <a:schemeClr val="lt1"/>
              </a:buClr>
              <a:buSzPts val="1800"/>
              <a:buFont typeface="Calibri"/>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2100"/>
              </a:spcBef>
              <a:spcAft>
                <a:spcPts val="0"/>
              </a:spcAft>
              <a:buClr>
                <a:schemeClr val="lt1"/>
              </a:buClr>
              <a:buSzPts val="1800"/>
              <a:buFont typeface="Calibri"/>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2100"/>
              </a:spcBef>
              <a:spcAft>
                <a:spcPts val="0"/>
              </a:spcAft>
              <a:buClr>
                <a:schemeClr val="lt1"/>
              </a:buClr>
              <a:buSzPts val="1800"/>
              <a:buFont typeface="Calibri"/>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2100"/>
              </a:spcBef>
              <a:spcAft>
                <a:spcPts val="2100"/>
              </a:spcAft>
              <a:buClr>
                <a:schemeClr val="lt1"/>
              </a:buClr>
              <a:buSzPts val="1800"/>
              <a:buFont typeface="Calibri"/>
              <a:buChar char="•"/>
              <a:defRPr b="0" i="0" sz="1800" u="none" cap="none" strike="noStrike">
                <a:solidFill>
                  <a:schemeClr val="lt1"/>
                </a:solidFill>
                <a:latin typeface="Calibri"/>
                <a:ea typeface="Calibri"/>
                <a:cs typeface="Calibri"/>
                <a:sym typeface="Calibri"/>
              </a:defRPr>
            </a:lvl9pPr>
          </a:lstStyle>
          <a:p/>
        </p:txBody>
      </p:sp>
      <p:pic>
        <p:nvPicPr>
          <p:cNvPr descr="Screen Shot 2016-04-13 at 12.44.17 PM_burned.png" id="57" name="Google Shape;57;p13"/>
          <p:cNvPicPr preferRelativeResize="0"/>
          <p:nvPr/>
        </p:nvPicPr>
        <p:blipFill>
          <a:blip r:embed="rId2">
            <a:alphaModFix/>
          </a:blip>
          <a:stretch>
            <a:fillRect/>
          </a:stretch>
        </p:blipFill>
        <p:spPr>
          <a:xfrm>
            <a:off x="10310050" y="166360"/>
            <a:ext cx="1719775" cy="9114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2" name="Shape 62"/>
        <p:cNvGrpSpPr/>
        <p:nvPr/>
      </p:nvGrpSpPr>
      <p:grpSpPr>
        <a:xfrm>
          <a:off x="0" y="0"/>
          <a:ext cx="0" cy="0"/>
          <a:chOff x="0" y="0"/>
          <a:chExt cx="0" cy="0"/>
        </a:xfrm>
      </p:grpSpPr>
      <p:sp>
        <p:nvSpPr>
          <p:cNvPr id="63" name="Google Shape;63;p15"/>
          <p:cNvSpPr txBox="1"/>
          <p:nvPr>
            <p:ph type="ctrTitle"/>
          </p:nvPr>
        </p:nvSpPr>
        <p:spPr>
          <a:xfrm>
            <a:off x="415611" y="992767"/>
            <a:ext cx="11360700" cy="27369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64" name="Google Shape;64;p15"/>
          <p:cNvSpPr txBox="1"/>
          <p:nvPr>
            <p:ph idx="1" type="subTitle"/>
          </p:nvPr>
        </p:nvSpPr>
        <p:spPr>
          <a:xfrm>
            <a:off x="415600" y="3778833"/>
            <a:ext cx="11360700" cy="10569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65" name="Google Shape;65;p15"/>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 name="Shape 66"/>
        <p:cNvGrpSpPr/>
        <p:nvPr/>
      </p:nvGrpSpPr>
      <p:grpSpPr>
        <a:xfrm>
          <a:off x="0" y="0"/>
          <a:ext cx="0" cy="0"/>
          <a:chOff x="0" y="0"/>
          <a:chExt cx="0" cy="0"/>
        </a:xfrm>
      </p:grpSpPr>
      <p:sp>
        <p:nvSpPr>
          <p:cNvPr id="67" name="Google Shape;67;p16"/>
          <p:cNvSpPr txBox="1"/>
          <p:nvPr>
            <p:ph type="title"/>
          </p:nvPr>
        </p:nvSpPr>
        <p:spPr>
          <a:xfrm>
            <a:off x="415600" y="2867800"/>
            <a:ext cx="11360700" cy="11223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68" name="Google Shape;68;p16"/>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9" name="Shape 69"/>
        <p:cNvGrpSpPr/>
        <p:nvPr/>
      </p:nvGrpSpPr>
      <p:grpSpPr>
        <a:xfrm>
          <a:off x="0" y="0"/>
          <a:ext cx="0" cy="0"/>
          <a:chOff x="0" y="0"/>
          <a:chExt cx="0" cy="0"/>
        </a:xfrm>
      </p:grpSpPr>
      <p:sp>
        <p:nvSpPr>
          <p:cNvPr id="70" name="Google Shape;70;p17"/>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rtl="0">
              <a:spcBef>
                <a:spcPts val="0"/>
              </a:spcBef>
              <a:spcAft>
                <a:spcPts val="0"/>
              </a:spcAft>
              <a:buClr>
                <a:srgbClr val="D9D9D9"/>
              </a:buClr>
              <a:buSzPts val="3700"/>
              <a:buFont typeface="Calibri"/>
              <a:buNone/>
              <a:defRPr>
                <a:solidFill>
                  <a:srgbClr val="D9D9D9"/>
                </a:solidFill>
                <a:latin typeface="Calibri"/>
                <a:ea typeface="Calibri"/>
                <a:cs typeface="Calibri"/>
                <a:sym typeface="Calibri"/>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71" name="Google Shape;71;p17"/>
          <p:cNvSpPr txBox="1"/>
          <p:nvPr>
            <p:ph idx="1" type="body"/>
          </p:nvPr>
        </p:nvSpPr>
        <p:spPr>
          <a:xfrm>
            <a:off x="415600" y="1536633"/>
            <a:ext cx="11360700" cy="4555200"/>
          </a:xfrm>
          <a:prstGeom prst="rect">
            <a:avLst/>
          </a:prstGeom>
        </p:spPr>
        <p:txBody>
          <a:bodyPr anchorCtr="0" anchor="t" bIns="121900" lIns="121900" spcFirstLastPara="1" rIns="121900" wrap="square" tIns="121900">
            <a:noAutofit/>
          </a:bodyPr>
          <a:lstStyle>
            <a:lvl1pPr indent="-381000" lvl="0" marL="457200" rtl="0">
              <a:spcBef>
                <a:spcPts val="0"/>
              </a:spcBef>
              <a:spcAft>
                <a:spcPts val="0"/>
              </a:spcAft>
              <a:buClr>
                <a:schemeClr val="lt1"/>
              </a:buClr>
              <a:buSzPts val="2400"/>
              <a:buFont typeface="Calibri"/>
              <a:buChar char="●"/>
              <a:defRPr>
                <a:solidFill>
                  <a:schemeClr val="lt1"/>
                </a:solidFill>
                <a:latin typeface="Calibri"/>
                <a:ea typeface="Calibri"/>
                <a:cs typeface="Calibri"/>
                <a:sym typeface="Calibri"/>
              </a:defRPr>
            </a:lvl1pPr>
            <a:lvl2pPr indent="-349250" lvl="1" marL="914400" rtl="0">
              <a:spcBef>
                <a:spcPts val="2100"/>
              </a:spcBef>
              <a:spcAft>
                <a:spcPts val="0"/>
              </a:spcAft>
              <a:buClr>
                <a:schemeClr val="lt1"/>
              </a:buClr>
              <a:buSzPts val="1900"/>
              <a:buFont typeface="Calibri"/>
              <a:buChar char="○"/>
              <a:defRPr>
                <a:solidFill>
                  <a:schemeClr val="lt1"/>
                </a:solidFill>
                <a:latin typeface="Calibri"/>
                <a:ea typeface="Calibri"/>
                <a:cs typeface="Calibri"/>
                <a:sym typeface="Calibri"/>
              </a:defRPr>
            </a:lvl2pPr>
            <a:lvl3pPr indent="-349250" lvl="2" marL="1371600" rtl="0">
              <a:spcBef>
                <a:spcPts val="2100"/>
              </a:spcBef>
              <a:spcAft>
                <a:spcPts val="0"/>
              </a:spcAft>
              <a:buClr>
                <a:schemeClr val="lt1"/>
              </a:buClr>
              <a:buSzPts val="1900"/>
              <a:buFont typeface="Calibri"/>
              <a:buChar char="■"/>
              <a:defRPr>
                <a:solidFill>
                  <a:schemeClr val="lt1"/>
                </a:solidFill>
                <a:latin typeface="Calibri"/>
                <a:ea typeface="Calibri"/>
                <a:cs typeface="Calibri"/>
                <a:sym typeface="Calibri"/>
              </a:defRPr>
            </a:lvl3pPr>
            <a:lvl4pPr indent="-349250" lvl="3" marL="1828800" rtl="0">
              <a:spcBef>
                <a:spcPts val="2100"/>
              </a:spcBef>
              <a:spcAft>
                <a:spcPts val="0"/>
              </a:spcAft>
              <a:buClr>
                <a:schemeClr val="lt1"/>
              </a:buClr>
              <a:buSzPts val="1900"/>
              <a:buFont typeface="Calibri"/>
              <a:buChar char="●"/>
              <a:defRPr>
                <a:solidFill>
                  <a:schemeClr val="lt1"/>
                </a:solidFill>
                <a:latin typeface="Calibri"/>
                <a:ea typeface="Calibri"/>
                <a:cs typeface="Calibri"/>
                <a:sym typeface="Calibri"/>
              </a:defRPr>
            </a:lvl4pPr>
            <a:lvl5pPr indent="-349250" lvl="4" marL="2286000" rtl="0">
              <a:spcBef>
                <a:spcPts val="2100"/>
              </a:spcBef>
              <a:spcAft>
                <a:spcPts val="0"/>
              </a:spcAft>
              <a:buClr>
                <a:schemeClr val="lt1"/>
              </a:buClr>
              <a:buSzPts val="1900"/>
              <a:buFont typeface="Calibri"/>
              <a:buChar char="○"/>
              <a:defRPr>
                <a:solidFill>
                  <a:schemeClr val="lt1"/>
                </a:solidFill>
                <a:latin typeface="Calibri"/>
                <a:ea typeface="Calibri"/>
                <a:cs typeface="Calibri"/>
                <a:sym typeface="Calibri"/>
              </a:defRPr>
            </a:lvl5pPr>
            <a:lvl6pPr indent="-349250" lvl="5" marL="2743200" rtl="0">
              <a:spcBef>
                <a:spcPts val="2100"/>
              </a:spcBef>
              <a:spcAft>
                <a:spcPts val="0"/>
              </a:spcAft>
              <a:buClr>
                <a:schemeClr val="lt1"/>
              </a:buClr>
              <a:buSzPts val="1900"/>
              <a:buFont typeface="Calibri"/>
              <a:buChar char="■"/>
              <a:defRPr>
                <a:solidFill>
                  <a:schemeClr val="lt1"/>
                </a:solidFill>
                <a:latin typeface="Calibri"/>
                <a:ea typeface="Calibri"/>
                <a:cs typeface="Calibri"/>
                <a:sym typeface="Calibri"/>
              </a:defRPr>
            </a:lvl6pPr>
            <a:lvl7pPr indent="-349250" lvl="6" marL="3200400" rtl="0">
              <a:spcBef>
                <a:spcPts val="2100"/>
              </a:spcBef>
              <a:spcAft>
                <a:spcPts val="0"/>
              </a:spcAft>
              <a:buClr>
                <a:schemeClr val="lt1"/>
              </a:buClr>
              <a:buSzPts val="1900"/>
              <a:buFont typeface="Calibri"/>
              <a:buChar char="●"/>
              <a:defRPr>
                <a:solidFill>
                  <a:schemeClr val="lt1"/>
                </a:solidFill>
                <a:latin typeface="Calibri"/>
                <a:ea typeface="Calibri"/>
                <a:cs typeface="Calibri"/>
                <a:sym typeface="Calibri"/>
              </a:defRPr>
            </a:lvl7pPr>
            <a:lvl8pPr indent="-349250" lvl="7" marL="3657600" rtl="0">
              <a:spcBef>
                <a:spcPts val="2100"/>
              </a:spcBef>
              <a:spcAft>
                <a:spcPts val="0"/>
              </a:spcAft>
              <a:buClr>
                <a:schemeClr val="lt1"/>
              </a:buClr>
              <a:buSzPts val="1900"/>
              <a:buFont typeface="Calibri"/>
              <a:buChar char="○"/>
              <a:defRPr>
                <a:solidFill>
                  <a:schemeClr val="lt1"/>
                </a:solidFill>
                <a:latin typeface="Calibri"/>
                <a:ea typeface="Calibri"/>
                <a:cs typeface="Calibri"/>
                <a:sym typeface="Calibri"/>
              </a:defRPr>
            </a:lvl8pPr>
            <a:lvl9pPr indent="-349250" lvl="8" marL="4114800" rtl="0">
              <a:spcBef>
                <a:spcPts val="2100"/>
              </a:spcBef>
              <a:spcAft>
                <a:spcPts val="2100"/>
              </a:spcAft>
              <a:buClr>
                <a:schemeClr val="lt1"/>
              </a:buClr>
              <a:buSzPts val="1900"/>
              <a:buFont typeface="Calibri"/>
              <a:buChar char="■"/>
              <a:defRPr>
                <a:solidFill>
                  <a:schemeClr val="lt1"/>
                </a:solidFill>
                <a:latin typeface="Calibri"/>
                <a:ea typeface="Calibri"/>
                <a:cs typeface="Calibri"/>
                <a:sym typeface="Calibri"/>
              </a:defRPr>
            </a:lvl9pPr>
          </a:lstStyle>
          <a:p/>
        </p:txBody>
      </p:sp>
      <p:sp>
        <p:nvSpPr>
          <p:cNvPr id="72" name="Google Shape;72;p17"/>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descr="Screen Shot 2016-04-13 at 12.44.17 PM_burned.png" id="73" name="Google Shape;73;p17"/>
          <p:cNvPicPr preferRelativeResize="0"/>
          <p:nvPr/>
        </p:nvPicPr>
        <p:blipFill>
          <a:blip r:embed="rId2">
            <a:alphaModFix/>
          </a:blip>
          <a:stretch>
            <a:fillRect/>
          </a:stretch>
        </p:blipFill>
        <p:spPr>
          <a:xfrm>
            <a:off x="10472225" y="0"/>
            <a:ext cx="1719775" cy="911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4" name="Shape 74"/>
        <p:cNvGrpSpPr/>
        <p:nvPr/>
      </p:nvGrpSpPr>
      <p:grpSpPr>
        <a:xfrm>
          <a:off x="0" y="0"/>
          <a:ext cx="0" cy="0"/>
          <a:chOff x="0" y="0"/>
          <a:chExt cx="0" cy="0"/>
        </a:xfrm>
      </p:grpSpPr>
      <p:sp>
        <p:nvSpPr>
          <p:cNvPr id="75" name="Google Shape;75;p18"/>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76" name="Google Shape;76;p18"/>
          <p:cNvSpPr txBox="1"/>
          <p:nvPr>
            <p:ph idx="1" type="body"/>
          </p:nvPr>
        </p:nvSpPr>
        <p:spPr>
          <a:xfrm>
            <a:off x="415600" y="1536633"/>
            <a:ext cx="5333100" cy="45552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sz="19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77" name="Google Shape;77;p18"/>
          <p:cNvSpPr txBox="1"/>
          <p:nvPr>
            <p:ph idx="2" type="body"/>
          </p:nvPr>
        </p:nvSpPr>
        <p:spPr>
          <a:xfrm>
            <a:off x="6443200" y="1536633"/>
            <a:ext cx="5333100" cy="45552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sz="19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78" name="Google Shape;78;p18"/>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9" name="Shape 79"/>
        <p:cNvGrpSpPr/>
        <p:nvPr/>
      </p:nvGrpSpPr>
      <p:grpSpPr>
        <a:xfrm>
          <a:off x="0" y="0"/>
          <a:ext cx="0" cy="0"/>
          <a:chOff x="0" y="0"/>
          <a:chExt cx="0" cy="0"/>
        </a:xfrm>
      </p:grpSpPr>
      <p:sp>
        <p:nvSpPr>
          <p:cNvPr id="80" name="Google Shape;80;p19"/>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81" name="Google Shape;81;p19"/>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2" name="Shape 82"/>
        <p:cNvGrpSpPr/>
        <p:nvPr/>
      </p:nvGrpSpPr>
      <p:grpSpPr>
        <a:xfrm>
          <a:off x="0" y="0"/>
          <a:ext cx="0" cy="0"/>
          <a:chOff x="0" y="0"/>
          <a:chExt cx="0" cy="0"/>
        </a:xfrm>
      </p:grpSpPr>
      <p:sp>
        <p:nvSpPr>
          <p:cNvPr id="83" name="Google Shape;83;p20"/>
          <p:cNvSpPr txBox="1"/>
          <p:nvPr>
            <p:ph type="title"/>
          </p:nvPr>
        </p:nvSpPr>
        <p:spPr>
          <a:xfrm>
            <a:off x="415600" y="740800"/>
            <a:ext cx="3744000" cy="1007700"/>
          </a:xfrm>
          <a:prstGeom prst="rect">
            <a:avLst/>
          </a:prstGeom>
        </p:spPr>
        <p:txBody>
          <a:bodyPr anchorCtr="0" anchor="b" bIns="121900" lIns="121900" spcFirstLastPara="1" rIns="121900" wrap="square" tIns="121900">
            <a:no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84" name="Google Shape;84;p20"/>
          <p:cNvSpPr txBox="1"/>
          <p:nvPr>
            <p:ph idx="1" type="body"/>
          </p:nvPr>
        </p:nvSpPr>
        <p:spPr>
          <a:xfrm>
            <a:off x="415600" y="1852800"/>
            <a:ext cx="3744000" cy="42393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85" name="Google Shape;85;p20"/>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6" name="Shape 86"/>
        <p:cNvGrpSpPr/>
        <p:nvPr/>
      </p:nvGrpSpPr>
      <p:grpSpPr>
        <a:xfrm>
          <a:off x="0" y="0"/>
          <a:ext cx="0" cy="0"/>
          <a:chOff x="0" y="0"/>
          <a:chExt cx="0" cy="0"/>
        </a:xfrm>
      </p:grpSpPr>
      <p:sp>
        <p:nvSpPr>
          <p:cNvPr id="87" name="Google Shape;87;p21"/>
          <p:cNvSpPr txBox="1"/>
          <p:nvPr>
            <p:ph type="title"/>
          </p:nvPr>
        </p:nvSpPr>
        <p:spPr>
          <a:xfrm>
            <a:off x="653667" y="600200"/>
            <a:ext cx="8490300" cy="5454300"/>
          </a:xfrm>
          <a:prstGeom prst="rect">
            <a:avLst/>
          </a:prstGeom>
        </p:spPr>
        <p:txBody>
          <a:bodyPr anchorCtr="0" anchor="ctr" bIns="121900" lIns="121900" spcFirstLastPara="1" rIns="121900" wrap="square" tIns="121900">
            <a:no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88" name="Google Shape;88;p21"/>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415600" y="2867800"/>
            <a:ext cx="11360700" cy="1122300"/>
          </a:xfrm>
          <a:prstGeom prst="rect">
            <a:avLst/>
          </a:prstGeom>
        </p:spPr>
        <p:txBody>
          <a:bodyPr anchorCtr="0" anchor="ctr" bIns="121900" lIns="121900" spcFirstLastPara="1" rIns="121900" wrap="square" tIns="12190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9" name="Shape 89"/>
        <p:cNvGrpSpPr/>
        <p:nvPr/>
      </p:nvGrpSpPr>
      <p:grpSpPr>
        <a:xfrm>
          <a:off x="0" y="0"/>
          <a:ext cx="0" cy="0"/>
          <a:chOff x="0" y="0"/>
          <a:chExt cx="0" cy="0"/>
        </a:xfrm>
      </p:grpSpPr>
      <p:sp>
        <p:nvSpPr>
          <p:cNvPr id="90" name="Google Shape;90;p22"/>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 name="Google Shape;91;p22"/>
          <p:cNvSpPr txBox="1"/>
          <p:nvPr>
            <p:ph type="title"/>
          </p:nvPr>
        </p:nvSpPr>
        <p:spPr>
          <a:xfrm>
            <a:off x="354000" y="1644233"/>
            <a:ext cx="5393700" cy="19764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92" name="Google Shape;92;p22"/>
          <p:cNvSpPr txBox="1"/>
          <p:nvPr>
            <p:ph idx="1" type="subTitle"/>
          </p:nvPr>
        </p:nvSpPr>
        <p:spPr>
          <a:xfrm>
            <a:off x="354000" y="3737433"/>
            <a:ext cx="5393700" cy="16467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3" name="Google Shape;93;p22"/>
          <p:cNvSpPr txBox="1"/>
          <p:nvPr>
            <p:ph idx="2" type="body"/>
          </p:nvPr>
        </p:nvSpPr>
        <p:spPr>
          <a:xfrm>
            <a:off x="6586000" y="965433"/>
            <a:ext cx="5115900" cy="4926900"/>
          </a:xfrm>
          <a:prstGeom prst="rect">
            <a:avLst/>
          </a:prstGeom>
        </p:spPr>
        <p:txBody>
          <a:bodyPr anchorCtr="0" anchor="ctr" bIns="121900" lIns="121900" spcFirstLastPara="1" rIns="121900" wrap="square" tIns="121900">
            <a:noAutofit/>
          </a:bodyPr>
          <a:lstStyle>
            <a:lvl1pPr indent="-381000" lvl="0" marL="457200" rtl="0">
              <a:spcBef>
                <a:spcPts val="0"/>
              </a:spcBef>
              <a:spcAft>
                <a:spcPts val="0"/>
              </a:spcAft>
              <a:buSzPts val="2400"/>
              <a:buChar char="●"/>
              <a:defRPr/>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94" name="Google Shape;94;p2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5" name="Shape 95"/>
        <p:cNvGrpSpPr/>
        <p:nvPr/>
      </p:nvGrpSpPr>
      <p:grpSpPr>
        <a:xfrm>
          <a:off x="0" y="0"/>
          <a:ext cx="0" cy="0"/>
          <a:chOff x="0" y="0"/>
          <a:chExt cx="0" cy="0"/>
        </a:xfrm>
      </p:grpSpPr>
      <p:sp>
        <p:nvSpPr>
          <p:cNvPr id="96" name="Google Shape;96;p23"/>
          <p:cNvSpPr txBox="1"/>
          <p:nvPr>
            <p:ph idx="1" type="body"/>
          </p:nvPr>
        </p:nvSpPr>
        <p:spPr>
          <a:xfrm>
            <a:off x="415600" y="5640767"/>
            <a:ext cx="7998300" cy="806700"/>
          </a:xfrm>
          <a:prstGeom prst="rect">
            <a:avLst/>
          </a:prstGeom>
        </p:spPr>
        <p:txBody>
          <a:bodyPr anchorCtr="0" anchor="ctr" bIns="121900" lIns="121900" spcFirstLastPara="1" rIns="121900" wrap="square" tIns="121900">
            <a:noAutofit/>
          </a:bodyPr>
          <a:lstStyle>
            <a:lvl1pPr indent="-228600" lvl="0" marL="457200" rtl="0">
              <a:lnSpc>
                <a:spcPct val="100000"/>
              </a:lnSpc>
              <a:spcBef>
                <a:spcPts val="0"/>
              </a:spcBef>
              <a:spcAft>
                <a:spcPts val="0"/>
              </a:spcAft>
              <a:buSzPts val="2400"/>
              <a:buNone/>
              <a:defRPr/>
            </a:lvl1pPr>
          </a:lstStyle>
          <a:p/>
        </p:txBody>
      </p:sp>
      <p:sp>
        <p:nvSpPr>
          <p:cNvPr id="97" name="Google Shape;97;p23"/>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8" name="Shape 98"/>
        <p:cNvGrpSpPr/>
        <p:nvPr/>
      </p:nvGrpSpPr>
      <p:grpSpPr>
        <a:xfrm>
          <a:off x="0" y="0"/>
          <a:ext cx="0" cy="0"/>
          <a:chOff x="0" y="0"/>
          <a:chExt cx="0" cy="0"/>
        </a:xfrm>
      </p:grpSpPr>
      <p:sp>
        <p:nvSpPr>
          <p:cNvPr id="99" name="Google Shape;99;p24"/>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100" name="Google Shape;100;p24"/>
          <p:cNvSpPr txBox="1"/>
          <p:nvPr>
            <p:ph idx="1" type="body"/>
          </p:nvPr>
        </p:nvSpPr>
        <p:spPr>
          <a:xfrm>
            <a:off x="415600" y="4202967"/>
            <a:ext cx="11360700" cy="1734300"/>
          </a:xfrm>
          <a:prstGeom prst="rect">
            <a:avLst/>
          </a:prstGeom>
        </p:spPr>
        <p:txBody>
          <a:bodyPr anchorCtr="0" anchor="t" bIns="121900" lIns="121900" spcFirstLastPara="1" rIns="121900" wrap="square" tIns="121900">
            <a:noAutofit/>
          </a:bodyPr>
          <a:lstStyle>
            <a:lvl1pPr indent="-381000" lvl="0" marL="457200" rtl="0" algn="ctr">
              <a:spcBef>
                <a:spcPts val="0"/>
              </a:spcBef>
              <a:spcAft>
                <a:spcPts val="0"/>
              </a:spcAft>
              <a:buSzPts val="2400"/>
              <a:buChar char="●"/>
              <a:defRPr/>
            </a:lvl1pPr>
            <a:lvl2pPr indent="-349250" lvl="1" marL="914400" rtl="0" algn="ctr">
              <a:spcBef>
                <a:spcPts val="2100"/>
              </a:spcBef>
              <a:spcAft>
                <a:spcPts val="0"/>
              </a:spcAft>
              <a:buSzPts val="1900"/>
              <a:buChar char="○"/>
              <a:defRPr/>
            </a:lvl2pPr>
            <a:lvl3pPr indent="-349250" lvl="2" marL="1371600" rtl="0" algn="ctr">
              <a:spcBef>
                <a:spcPts val="2100"/>
              </a:spcBef>
              <a:spcAft>
                <a:spcPts val="0"/>
              </a:spcAft>
              <a:buSzPts val="1900"/>
              <a:buChar char="■"/>
              <a:defRPr/>
            </a:lvl3pPr>
            <a:lvl4pPr indent="-349250" lvl="3" marL="1828800" rtl="0" algn="ctr">
              <a:spcBef>
                <a:spcPts val="2100"/>
              </a:spcBef>
              <a:spcAft>
                <a:spcPts val="0"/>
              </a:spcAft>
              <a:buSzPts val="1900"/>
              <a:buChar char="●"/>
              <a:defRPr/>
            </a:lvl4pPr>
            <a:lvl5pPr indent="-349250" lvl="4" marL="2286000" rtl="0" algn="ctr">
              <a:spcBef>
                <a:spcPts val="2100"/>
              </a:spcBef>
              <a:spcAft>
                <a:spcPts val="0"/>
              </a:spcAft>
              <a:buSzPts val="1900"/>
              <a:buChar char="○"/>
              <a:defRPr/>
            </a:lvl5pPr>
            <a:lvl6pPr indent="-349250" lvl="5" marL="2743200" rtl="0" algn="ctr">
              <a:spcBef>
                <a:spcPts val="2100"/>
              </a:spcBef>
              <a:spcAft>
                <a:spcPts val="0"/>
              </a:spcAft>
              <a:buSzPts val="1900"/>
              <a:buChar char="■"/>
              <a:defRPr/>
            </a:lvl6pPr>
            <a:lvl7pPr indent="-349250" lvl="6" marL="3200400" rtl="0" algn="ctr">
              <a:spcBef>
                <a:spcPts val="2100"/>
              </a:spcBef>
              <a:spcAft>
                <a:spcPts val="0"/>
              </a:spcAft>
              <a:buSzPts val="1900"/>
              <a:buChar char="●"/>
              <a:defRPr/>
            </a:lvl7pPr>
            <a:lvl8pPr indent="-349250" lvl="7" marL="3657600" rtl="0" algn="ctr">
              <a:spcBef>
                <a:spcPts val="2100"/>
              </a:spcBef>
              <a:spcAft>
                <a:spcPts val="0"/>
              </a:spcAft>
              <a:buSzPts val="1900"/>
              <a:buChar char="○"/>
              <a:defRPr/>
            </a:lvl8pPr>
            <a:lvl9pPr indent="-349250" lvl="8" marL="4114800" rtl="0" algn="ctr">
              <a:spcBef>
                <a:spcPts val="2100"/>
              </a:spcBef>
              <a:spcAft>
                <a:spcPts val="2100"/>
              </a:spcAft>
              <a:buSzPts val="1900"/>
              <a:buChar char="■"/>
              <a:defRPr/>
            </a:lvl9pPr>
          </a:lstStyle>
          <a:p/>
        </p:txBody>
      </p:sp>
      <p:sp>
        <p:nvSpPr>
          <p:cNvPr id="101" name="Google Shape;101;p24"/>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2" name="Shape 102"/>
        <p:cNvGrpSpPr/>
        <p:nvPr/>
      </p:nvGrpSpPr>
      <p:grpSpPr>
        <a:xfrm>
          <a:off x="0" y="0"/>
          <a:ext cx="0" cy="0"/>
          <a:chOff x="0" y="0"/>
          <a:chExt cx="0" cy="0"/>
        </a:xfrm>
      </p:grpSpPr>
      <p:sp>
        <p:nvSpPr>
          <p:cNvPr id="103" name="Google Shape;103;p25"/>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1F1F1F"/>
        </a:solidFill>
      </p:bgPr>
    </p:bg>
    <p:spTree>
      <p:nvGrpSpPr>
        <p:cNvPr id="104" name="Shape 104"/>
        <p:cNvGrpSpPr/>
        <p:nvPr/>
      </p:nvGrpSpPr>
      <p:grpSpPr>
        <a:xfrm>
          <a:off x="0" y="0"/>
          <a:ext cx="0" cy="0"/>
          <a:chOff x="0" y="0"/>
          <a:chExt cx="0" cy="0"/>
        </a:xfrm>
      </p:grpSpPr>
      <p:sp>
        <p:nvSpPr>
          <p:cNvPr id="105" name="Google Shape;105;p26"/>
          <p:cNvSpPr txBox="1"/>
          <p:nvPr>
            <p:ph type="title"/>
          </p:nvPr>
        </p:nvSpPr>
        <p:spPr>
          <a:xfrm>
            <a:off x="468150" y="282125"/>
            <a:ext cx="11255700" cy="945900"/>
          </a:xfrm>
          <a:prstGeom prst="rect">
            <a:avLst/>
          </a:prstGeom>
          <a:noFill/>
          <a:ln>
            <a:noFill/>
          </a:ln>
        </p:spPr>
        <p:txBody>
          <a:bodyPr anchorCtr="0" anchor="ctr" bIns="121900" lIns="121900" spcFirstLastPara="1" rIns="121900" wrap="square" tIns="121900">
            <a:noAutofit/>
          </a:bodyPr>
          <a:lstStyle>
            <a:lvl1pPr indent="0" lvl="0" marL="0" marR="0" rtl="0" algn="l">
              <a:lnSpc>
                <a:spcPct val="9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indent="0" lvl="1" rtl="0">
              <a:spcBef>
                <a:spcPts val="0"/>
              </a:spcBef>
              <a:spcAft>
                <a:spcPts val="0"/>
              </a:spcAft>
              <a:buSzPts val="3700"/>
              <a:buFont typeface="Helvetica Neue"/>
              <a:buNone/>
              <a:defRPr sz="1800">
                <a:latin typeface="Helvetica Neue"/>
                <a:ea typeface="Helvetica Neue"/>
                <a:cs typeface="Helvetica Neue"/>
                <a:sym typeface="Helvetica Neue"/>
              </a:defRPr>
            </a:lvl2pPr>
            <a:lvl3pPr indent="0" lvl="2" rtl="0">
              <a:spcBef>
                <a:spcPts val="0"/>
              </a:spcBef>
              <a:spcAft>
                <a:spcPts val="0"/>
              </a:spcAft>
              <a:buSzPts val="3700"/>
              <a:buFont typeface="Helvetica Neue"/>
              <a:buNone/>
              <a:defRPr sz="1800">
                <a:latin typeface="Helvetica Neue"/>
                <a:ea typeface="Helvetica Neue"/>
                <a:cs typeface="Helvetica Neue"/>
                <a:sym typeface="Helvetica Neue"/>
              </a:defRPr>
            </a:lvl3pPr>
            <a:lvl4pPr indent="0" lvl="3" rtl="0">
              <a:spcBef>
                <a:spcPts val="0"/>
              </a:spcBef>
              <a:spcAft>
                <a:spcPts val="0"/>
              </a:spcAft>
              <a:buSzPts val="3700"/>
              <a:buFont typeface="Helvetica Neue"/>
              <a:buNone/>
              <a:defRPr sz="1800">
                <a:latin typeface="Helvetica Neue"/>
                <a:ea typeface="Helvetica Neue"/>
                <a:cs typeface="Helvetica Neue"/>
                <a:sym typeface="Helvetica Neue"/>
              </a:defRPr>
            </a:lvl4pPr>
            <a:lvl5pPr indent="0" lvl="4" rtl="0">
              <a:spcBef>
                <a:spcPts val="0"/>
              </a:spcBef>
              <a:spcAft>
                <a:spcPts val="0"/>
              </a:spcAft>
              <a:buSzPts val="3700"/>
              <a:buFont typeface="Helvetica Neue"/>
              <a:buNone/>
              <a:defRPr sz="1800">
                <a:latin typeface="Helvetica Neue"/>
                <a:ea typeface="Helvetica Neue"/>
                <a:cs typeface="Helvetica Neue"/>
                <a:sym typeface="Helvetica Neue"/>
              </a:defRPr>
            </a:lvl5pPr>
            <a:lvl6pPr indent="0" lvl="5" rtl="0">
              <a:spcBef>
                <a:spcPts val="0"/>
              </a:spcBef>
              <a:spcAft>
                <a:spcPts val="0"/>
              </a:spcAft>
              <a:buSzPts val="3700"/>
              <a:buFont typeface="Helvetica Neue"/>
              <a:buNone/>
              <a:defRPr sz="1800">
                <a:latin typeface="Helvetica Neue"/>
                <a:ea typeface="Helvetica Neue"/>
                <a:cs typeface="Helvetica Neue"/>
                <a:sym typeface="Helvetica Neue"/>
              </a:defRPr>
            </a:lvl6pPr>
            <a:lvl7pPr indent="0" lvl="6" rtl="0">
              <a:spcBef>
                <a:spcPts val="0"/>
              </a:spcBef>
              <a:spcAft>
                <a:spcPts val="0"/>
              </a:spcAft>
              <a:buSzPts val="3700"/>
              <a:buFont typeface="Helvetica Neue"/>
              <a:buNone/>
              <a:defRPr sz="1800">
                <a:latin typeface="Helvetica Neue"/>
                <a:ea typeface="Helvetica Neue"/>
                <a:cs typeface="Helvetica Neue"/>
                <a:sym typeface="Helvetica Neue"/>
              </a:defRPr>
            </a:lvl7pPr>
            <a:lvl8pPr indent="0" lvl="7" rtl="0">
              <a:spcBef>
                <a:spcPts val="0"/>
              </a:spcBef>
              <a:spcAft>
                <a:spcPts val="0"/>
              </a:spcAft>
              <a:buSzPts val="3700"/>
              <a:buFont typeface="Helvetica Neue"/>
              <a:buNone/>
              <a:defRPr sz="1800">
                <a:latin typeface="Helvetica Neue"/>
                <a:ea typeface="Helvetica Neue"/>
                <a:cs typeface="Helvetica Neue"/>
                <a:sym typeface="Helvetica Neue"/>
              </a:defRPr>
            </a:lvl8pPr>
            <a:lvl9pPr indent="0" lvl="8" rtl="0">
              <a:spcBef>
                <a:spcPts val="0"/>
              </a:spcBef>
              <a:spcAft>
                <a:spcPts val="0"/>
              </a:spcAft>
              <a:buSzPts val="3700"/>
              <a:buFont typeface="Helvetica Neue"/>
              <a:buNone/>
              <a:defRPr sz="1800">
                <a:latin typeface="Helvetica Neue"/>
                <a:ea typeface="Helvetica Neue"/>
                <a:cs typeface="Helvetica Neue"/>
                <a:sym typeface="Helvetica Neue"/>
              </a:defRPr>
            </a:lvl9pPr>
          </a:lstStyle>
          <a:p/>
        </p:txBody>
      </p:sp>
      <p:sp>
        <p:nvSpPr>
          <p:cNvPr id="106" name="Google Shape;106;p26"/>
          <p:cNvSpPr txBox="1"/>
          <p:nvPr>
            <p:ph idx="1" type="body"/>
          </p:nvPr>
        </p:nvSpPr>
        <p:spPr>
          <a:xfrm>
            <a:off x="838200" y="1825625"/>
            <a:ext cx="10515600" cy="4351200"/>
          </a:xfrm>
          <a:prstGeom prst="rect">
            <a:avLst/>
          </a:prstGeom>
          <a:noFill/>
          <a:ln>
            <a:noFill/>
          </a:ln>
        </p:spPr>
        <p:txBody>
          <a:bodyPr anchorCtr="0" anchor="t" bIns="121900" lIns="121900" spcFirstLastPara="1" rIns="121900" wrap="square" tIns="121900">
            <a:noAutofit/>
          </a:bodyPr>
          <a:lstStyle>
            <a:lvl1pPr indent="-406400" lvl="0" marL="457200" marR="0" rtl="0" algn="l">
              <a:lnSpc>
                <a:spcPct val="90000"/>
              </a:lnSpc>
              <a:spcBef>
                <a:spcPts val="1000"/>
              </a:spcBef>
              <a:spcAft>
                <a:spcPts val="0"/>
              </a:spcAft>
              <a:buClr>
                <a:schemeClr val="lt1"/>
              </a:buClr>
              <a:buSzPts val="2800"/>
              <a:buFont typeface="Calibri"/>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2100"/>
              </a:spcBef>
              <a:spcAft>
                <a:spcPts val="0"/>
              </a:spcAft>
              <a:buClr>
                <a:schemeClr val="lt1"/>
              </a:buClr>
              <a:buSzPts val="2400"/>
              <a:buFont typeface="Calibri"/>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2100"/>
              </a:spcBef>
              <a:spcAft>
                <a:spcPts val="0"/>
              </a:spcAft>
              <a:buClr>
                <a:schemeClr val="lt1"/>
              </a:buClr>
              <a:buSzPts val="2000"/>
              <a:buFont typeface="Calibri"/>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2100"/>
              </a:spcBef>
              <a:spcAft>
                <a:spcPts val="0"/>
              </a:spcAft>
              <a:buClr>
                <a:schemeClr val="lt1"/>
              </a:buClr>
              <a:buSzPts val="1800"/>
              <a:buFont typeface="Calibri"/>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2100"/>
              </a:spcBef>
              <a:spcAft>
                <a:spcPts val="0"/>
              </a:spcAft>
              <a:buClr>
                <a:schemeClr val="lt1"/>
              </a:buClr>
              <a:buSzPts val="1800"/>
              <a:buFont typeface="Calibri"/>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2100"/>
              </a:spcBef>
              <a:spcAft>
                <a:spcPts val="0"/>
              </a:spcAft>
              <a:buClr>
                <a:schemeClr val="lt1"/>
              </a:buClr>
              <a:buSzPts val="1800"/>
              <a:buFont typeface="Calibri"/>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2100"/>
              </a:spcBef>
              <a:spcAft>
                <a:spcPts val="0"/>
              </a:spcAft>
              <a:buClr>
                <a:schemeClr val="lt1"/>
              </a:buClr>
              <a:buSzPts val="1800"/>
              <a:buFont typeface="Calibri"/>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2100"/>
              </a:spcBef>
              <a:spcAft>
                <a:spcPts val="0"/>
              </a:spcAft>
              <a:buClr>
                <a:schemeClr val="lt1"/>
              </a:buClr>
              <a:buSzPts val="1800"/>
              <a:buFont typeface="Calibri"/>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2100"/>
              </a:spcBef>
              <a:spcAft>
                <a:spcPts val="2100"/>
              </a:spcAft>
              <a:buClr>
                <a:schemeClr val="lt1"/>
              </a:buClr>
              <a:buSzPts val="1800"/>
              <a:buFont typeface="Calibri"/>
              <a:buChar char="•"/>
              <a:defRPr b="0" i="0" sz="1800" u="none" cap="none" strike="noStrike">
                <a:solidFill>
                  <a:schemeClr val="lt1"/>
                </a:solidFill>
                <a:latin typeface="Calibri"/>
                <a:ea typeface="Calibri"/>
                <a:cs typeface="Calibri"/>
                <a:sym typeface="Calibri"/>
              </a:defRPr>
            </a:lvl9pPr>
          </a:lstStyle>
          <a:p/>
        </p:txBody>
      </p:sp>
      <p:sp>
        <p:nvSpPr>
          <p:cNvPr id="107" name="Google Shape;107;p26"/>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8" name="Google Shape;108;p26"/>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9" name="Google Shape;109;p2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Screen Shot 2016-04-13 at 12.44.17 PM_burned.png" id="110" name="Google Shape;110;p26"/>
          <p:cNvPicPr preferRelativeResize="0"/>
          <p:nvPr/>
        </p:nvPicPr>
        <p:blipFill>
          <a:blip r:embed="rId2">
            <a:alphaModFix/>
          </a:blip>
          <a:stretch>
            <a:fillRect/>
          </a:stretch>
        </p:blipFill>
        <p:spPr>
          <a:xfrm>
            <a:off x="10472225" y="0"/>
            <a:ext cx="1719775" cy="911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idx="1" type="body"/>
          </p:nvPr>
        </p:nvSpPr>
        <p:spPr>
          <a:xfrm>
            <a:off x="415600" y="1536633"/>
            <a:ext cx="11360700" cy="4555200"/>
          </a:xfrm>
          <a:prstGeom prst="rect">
            <a:avLst/>
          </a:prstGeom>
        </p:spPr>
        <p:txBody>
          <a:bodyPr anchorCtr="0" anchor="t" bIns="121900" lIns="121900" spcFirstLastPara="1" rIns="121900" wrap="square" tIns="121900">
            <a:noAutofit/>
          </a:bodyPr>
          <a:lstStyle>
            <a:lvl1pPr indent="-381000" lvl="0" marL="457200">
              <a:spcBef>
                <a:spcPts val="0"/>
              </a:spcBef>
              <a:spcAft>
                <a:spcPts val="0"/>
              </a:spcAft>
              <a:buClr>
                <a:schemeClr val="lt1"/>
              </a:buClr>
              <a:buSzPts val="2400"/>
              <a:buFont typeface="Calibri"/>
              <a:buChar char="●"/>
              <a:defRPr>
                <a:solidFill>
                  <a:schemeClr val="lt1"/>
                </a:solidFill>
                <a:latin typeface="Calibri"/>
                <a:ea typeface="Calibri"/>
                <a:cs typeface="Calibri"/>
                <a:sym typeface="Calibri"/>
              </a:defRPr>
            </a:lvl1pPr>
            <a:lvl2pPr indent="-349250" lvl="1" marL="914400">
              <a:spcBef>
                <a:spcPts val="2100"/>
              </a:spcBef>
              <a:spcAft>
                <a:spcPts val="0"/>
              </a:spcAft>
              <a:buClr>
                <a:schemeClr val="lt1"/>
              </a:buClr>
              <a:buSzPts val="1900"/>
              <a:buFont typeface="Calibri"/>
              <a:buChar char="○"/>
              <a:defRPr>
                <a:solidFill>
                  <a:schemeClr val="lt1"/>
                </a:solidFill>
                <a:latin typeface="Calibri"/>
                <a:ea typeface="Calibri"/>
                <a:cs typeface="Calibri"/>
                <a:sym typeface="Calibri"/>
              </a:defRPr>
            </a:lvl2pPr>
            <a:lvl3pPr indent="-349250" lvl="2" marL="1371600">
              <a:spcBef>
                <a:spcPts val="2100"/>
              </a:spcBef>
              <a:spcAft>
                <a:spcPts val="0"/>
              </a:spcAft>
              <a:buClr>
                <a:schemeClr val="lt1"/>
              </a:buClr>
              <a:buSzPts val="1900"/>
              <a:buFont typeface="Calibri"/>
              <a:buChar char="■"/>
              <a:defRPr>
                <a:solidFill>
                  <a:schemeClr val="lt1"/>
                </a:solidFill>
                <a:latin typeface="Calibri"/>
                <a:ea typeface="Calibri"/>
                <a:cs typeface="Calibri"/>
                <a:sym typeface="Calibri"/>
              </a:defRPr>
            </a:lvl3pPr>
            <a:lvl4pPr indent="-349250" lvl="3" marL="1828800">
              <a:spcBef>
                <a:spcPts val="2100"/>
              </a:spcBef>
              <a:spcAft>
                <a:spcPts val="0"/>
              </a:spcAft>
              <a:buClr>
                <a:schemeClr val="lt1"/>
              </a:buClr>
              <a:buSzPts val="1900"/>
              <a:buFont typeface="Calibri"/>
              <a:buChar char="●"/>
              <a:defRPr>
                <a:solidFill>
                  <a:schemeClr val="lt1"/>
                </a:solidFill>
                <a:latin typeface="Calibri"/>
                <a:ea typeface="Calibri"/>
                <a:cs typeface="Calibri"/>
                <a:sym typeface="Calibri"/>
              </a:defRPr>
            </a:lvl4pPr>
            <a:lvl5pPr indent="-349250" lvl="4" marL="2286000">
              <a:spcBef>
                <a:spcPts val="2100"/>
              </a:spcBef>
              <a:spcAft>
                <a:spcPts val="0"/>
              </a:spcAft>
              <a:buClr>
                <a:schemeClr val="lt1"/>
              </a:buClr>
              <a:buSzPts val="1900"/>
              <a:buFont typeface="Calibri"/>
              <a:buChar char="○"/>
              <a:defRPr>
                <a:solidFill>
                  <a:schemeClr val="lt1"/>
                </a:solidFill>
                <a:latin typeface="Calibri"/>
                <a:ea typeface="Calibri"/>
                <a:cs typeface="Calibri"/>
                <a:sym typeface="Calibri"/>
              </a:defRPr>
            </a:lvl5pPr>
            <a:lvl6pPr indent="-349250" lvl="5" marL="2743200">
              <a:spcBef>
                <a:spcPts val="2100"/>
              </a:spcBef>
              <a:spcAft>
                <a:spcPts val="0"/>
              </a:spcAft>
              <a:buClr>
                <a:schemeClr val="lt1"/>
              </a:buClr>
              <a:buSzPts val="1900"/>
              <a:buFont typeface="Calibri"/>
              <a:buChar char="■"/>
              <a:defRPr>
                <a:solidFill>
                  <a:schemeClr val="lt1"/>
                </a:solidFill>
                <a:latin typeface="Calibri"/>
                <a:ea typeface="Calibri"/>
                <a:cs typeface="Calibri"/>
                <a:sym typeface="Calibri"/>
              </a:defRPr>
            </a:lvl6pPr>
            <a:lvl7pPr indent="-349250" lvl="6" marL="3200400">
              <a:spcBef>
                <a:spcPts val="2100"/>
              </a:spcBef>
              <a:spcAft>
                <a:spcPts val="0"/>
              </a:spcAft>
              <a:buClr>
                <a:schemeClr val="lt1"/>
              </a:buClr>
              <a:buSzPts val="1900"/>
              <a:buFont typeface="Calibri"/>
              <a:buChar char="●"/>
              <a:defRPr>
                <a:solidFill>
                  <a:schemeClr val="lt1"/>
                </a:solidFill>
                <a:latin typeface="Calibri"/>
                <a:ea typeface="Calibri"/>
                <a:cs typeface="Calibri"/>
                <a:sym typeface="Calibri"/>
              </a:defRPr>
            </a:lvl7pPr>
            <a:lvl8pPr indent="-349250" lvl="7" marL="3657600">
              <a:spcBef>
                <a:spcPts val="2100"/>
              </a:spcBef>
              <a:spcAft>
                <a:spcPts val="0"/>
              </a:spcAft>
              <a:buClr>
                <a:schemeClr val="lt1"/>
              </a:buClr>
              <a:buSzPts val="1900"/>
              <a:buFont typeface="Calibri"/>
              <a:buChar char="○"/>
              <a:defRPr>
                <a:solidFill>
                  <a:schemeClr val="lt1"/>
                </a:solidFill>
                <a:latin typeface="Calibri"/>
                <a:ea typeface="Calibri"/>
                <a:cs typeface="Calibri"/>
                <a:sym typeface="Calibri"/>
              </a:defRPr>
            </a:lvl8pPr>
            <a:lvl9pPr indent="-349250" lvl="8" marL="4114800">
              <a:spcBef>
                <a:spcPts val="2100"/>
              </a:spcBef>
              <a:spcAft>
                <a:spcPts val="2100"/>
              </a:spcAft>
              <a:buClr>
                <a:schemeClr val="lt1"/>
              </a:buClr>
              <a:buSzPts val="1900"/>
              <a:buFont typeface="Calibri"/>
              <a:buChar char="■"/>
              <a:defRPr>
                <a:solidFill>
                  <a:schemeClr val="lt1"/>
                </a:solidFill>
                <a:latin typeface="Calibri"/>
                <a:ea typeface="Calibri"/>
                <a:cs typeface="Calibri"/>
                <a:sym typeface="Calibri"/>
              </a:defRPr>
            </a:lvl9pPr>
          </a:lstStyle>
          <a:p/>
        </p:txBody>
      </p:sp>
      <p:sp>
        <p:nvSpPr>
          <p:cNvPr id="22" name="Google Shape;22;p4"/>
          <p:cNvSpPr txBox="1"/>
          <p:nvPr>
            <p:ph type="title"/>
          </p:nvPr>
        </p:nvSpPr>
        <p:spPr>
          <a:xfrm>
            <a:off x="544175" y="251750"/>
            <a:ext cx="9063600" cy="945900"/>
          </a:xfrm>
          <a:prstGeom prst="rect">
            <a:avLst/>
          </a:prstGeom>
          <a:noFill/>
          <a:ln>
            <a:noFill/>
          </a:ln>
        </p:spPr>
        <p:txBody>
          <a:bodyPr anchorCtr="0" anchor="ctr" bIns="121900" lIns="121900" spcFirstLastPara="1" rIns="121900" wrap="square" tIns="121900">
            <a:noAutofit/>
          </a:bodyPr>
          <a:lstStyle>
            <a:lvl1pPr indent="0" lvl="0" marL="0" marR="0" rtl="0" algn="l">
              <a:lnSpc>
                <a:spcPct val="9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indent="0" lvl="1" rtl="0">
              <a:spcBef>
                <a:spcPts val="0"/>
              </a:spcBef>
              <a:spcAft>
                <a:spcPts val="0"/>
              </a:spcAft>
              <a:buSzPts val="3700"/>
              <a:buFont typeface="Helvetica Neue"/>
              <a:buNone/>
              <a:defRPr sz="1800">
                <a:latin typeface="Helvetica Neue"/>
                <a:ea typeface="Helvetica Neue"/>
                <a:cs typeface="Helvetica Neue"/>
                <a:sym typeface="Helvetica Neue"/>
              </a:defRPr>
            </a:lvl2pPr>
            <a:lvl3pPr indent="0" lvl="2" rtl="0">
              <a:spcBef>
                <a:spcPts val="0"/>
              </a:spcBef>
              <a:spcAft>
                <a:spcPts val="0"/>
              </a:spcAft>
              <a:buSzPts val="3700"/>
              <a:buFont typeface="Helvetica Neue"/>
              <a:buNone/>
              <a:defRPr sz="1800">
                <a:latin typeface="Helvetica Neue"/>
                <a:ea typeface="Helvetica Neue"/>
                <a:cs typeface="Helvetica Neue"/>
                <a:sym typeface="Helvetica Neue"/>
              </a:defRPr>
            </a:lvl3pPr>
            <a:lvl4pPr indent="0" lvl="3" rtl="0">
              <a:spcBef>
                <a:spcPts val="0"/>
              </a:spcBef>
              <a:spcAft>
                <a:spcPts val="0"/>
              </a:spcAft>
              <a:buSzPts val="3700"/>
              <a:buFont typeface="Helvetica Neue"/>
              <a:buNone/>
              <a:defRPr sz="1800">
                <a:latin typeface="Helvetica Neue"/>
                <a:ea typeface="Helvetica Neue"/>
                <a:cs typeface="Helvetica Neue"/>
                <a:sym typeface="Helvetica Neue"/>
              </a:defRPr>
            </a:lvl4pPr>
            <a:lvl5pPr indent="0" lvl="4" rtl="0">
              <a:spcBef>
                <a:spcPts val="0"/>
              </a:spcBef>
              <a:spcAft>
                <a:spcPts val="0"/>
              </a:spcAft>
              <a:buSzPts val="3700"/>
              <a:buFont typeface="Helvetica Neue"/>
              <a:buNone/>
              <a:defRPr sz="1800">
                <a:latin typeface="Helvetica Neue"/>
                <a:ea typeface="Helvetica Neue"/>
                <a:cs typeface="Helvetica Neue"/>
                <a:sym typeface="Helvetica Neue"/>
              </a:defRPr>
            </a:lvl5pPr>
            <a:lvl6pPr indent="0" lvl="5" rtl="0">
              <a:spcBef>
                <a:spcPts val="0"/>
              </a:spcBef>
              <a:spcAft>
                <a:spcPts val="0"/>
              </a:spcAft>
              <a:buSzPts val="3700"/>
              <a:buFont typeface="Helvetica Neue"/>
              <a:buNone/>
              <a:defRPr sz="1800">
                <a:latin typeface="Helvetica Neue"/>
                <a:ea typeface="Helvetica Neue"/>
                <a:cs typeface="Helvetica Neue"/>
                <a:sym typeface="Helvetica Neue"/>
              </a:defRPr>
            </a:lvl6pPr>
            <a:lvl7pPr indent="0" lvl="6" rtl="0">
              <a:spcBef>
                <a:spcPts val="0"/>
              </a:spcBef>
              <a:spcAft>
                <a:spcPts val="0"/>
              </a:spcAft>
              <a:buSzPts val="3700"/>
              <a:buFont typeface="Helvetica Neue"/>
              <a:buNone/>
              <a:defRPr sz="1800">
                <a:latin typeface="Helvetica Neue"/>
                <a:ea typeface="Helvetica Neue"/>
                <a:cs typeface="Helvetica Neue"/>
                <a:sym typeface="Helvetica Neue"/>
              </a:defRPr>
            </a:lvl7pPr>
            <a:lvl8pPr indent="0" lvl="7" rtl="0">
              <a:spcBef>
                <a:spcPts val="0"/>
              </a:spcBef>
              <a:spcAft>
                <a:spcPts val="0"/>
              </a:spcAft>
              <a:buSzPts val="3700"/>
              <a:buFont typeface="Helvetica Neue"/>
              <a:buNone/>
              <a:defRPr sz="1800">
                <a:latin typeface="Helvetica Neue"/>
                <a:ea typeface="Helvetica Neue"/>
                <a:cs typeface="Helvetica Neue"/>
                <a:sym typeface="Helvetica Neue"/>
              </a:defRPr>
            </a:lvl8pPr>
            <a:lvl9pPr indent="0" lvl="8" rtl="0">
              <a:spcBef>
                <a:spcPts val="0"/>
              </a:spcBef>
              <a:spcAft>
                <a:spcPts val="0"/>
              </a:spcAft>
              <a:buSzPts val="3700"/>
              <a:buFont typeface="Helvetica Neue"/>
              <a:buNone/>
              <a:defRPr sz="1800">
                <a:latin typeface="Helvetica Neue"/>
                <a:ea typeface="Helvetica Neue"/>
                <a:cs typeface="Helvetica Neue"/>
                <a:sym typeface="Helvetica Neue"/>
              </a:defRPr>
            </a:lvl9pPr>
          </a:lstStyle>
          <a:p/>
        </p:txBody>
      </p:sp>
      <p:pic>
        <p:nvPicPr>
          <p:cNvPr descr="Screen Shot 2016-04-13 at 12.44.17 PM_burned.png" id="23" name="Google Shape;23;p4"/>
          <p:cNvPicPr preferRelativeResize="0"/>
          <p:nvPr/>
        </p:nvPicPr>
        <p:blipFill>
          <a:blip r:embed="rId2">
            <a:alphaModFix/>
          </a:blip>
          <a:stretch>
            <a:fillRect/>
          </a:stretch>
        </p:blipFill>
        <p:spPr>
          <a:xfrm>
            <a:off x="10310050" y="166360"/>
            <a:ext cx="1719775" cy="911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6" name="Google Shape;26;p5"/>
          <p:cNvSpPr txBox="1"/>
          <p:nvPr>
            <p:ph idx="1" type="body"/>
          </p:nvPr>
        </p:nvSpPr>
        <p:spPr>
          <a:xfrm>
            <a:off x="415600" y="1536633"/>
            <a:ext cx="5333100" cy="45552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sz="19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27" name="Google Shape;27;p5"/>
          <p:cNvSpPr txBox="1"/>
          <p:nvPr>
            <p:ph idx="2" type="body"/>
          </p:nvPr>
        </p:nvSpPr>
        <p:spPr>
          <a:xfrm>
            <a:off x="6443200" y="1536633"/>
            <a:ext cx="5333100" cy="45552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sz="19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28" name="Google Shape;28;p5"/>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31" name="Google Shape;31;p6"/>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415600" y="740800"/>
            <a:ext cx="3744000" cy="1007700"/>
          </a:xfrm>
          <a:prstGeom prst="rect">
            <a:avLst/>
          </a:prstGeom>
        </p:spPr>
        <p:txBody>
          <a:bodyPr anchorCtr="0" anchor="b" bIns="121900" lIns="121900" spcFirstLastPara="1" rIns="121900" wrap="square" tIns="12190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34" name="Google Shape;34;p7"/>
          <p:cNvSpPr txBox="1"/>
          <p:nvPr>
            <p:ph idx="1" type="body"/>
          </p:nvPr>
        </p:nvSpPr>
        <p:spPr>
          <a:xfrm>
            <a:off x="415600" y="1852800"/>
            <a:ext cx="3744000" cy="4239300"/>
          </a:xfrm>
          <a:prstGeom prst="rect">
            <a:avLst/>
          </a:prstGeom>
        </p:spPr>
        <p:txBody>
          <a:bodyPr anchorCtr="0" anchor="t" bIns="121900" lIns="121900" spcFirstLastPara="1" rIns="121900" wrap="square" tIns="121900">
            <a:noAutofit/>
          </a:bodyPr>
          <a:lstStyle>
            <a:lvl1pPr indent="-330200" lvl="0" marL="457200">
              <a:spcBef>
                <a:spcPts val="0"/>
              </a:spcBef>
              <a:spcAft>
                <a:spcPts val="0"/>
              </a:spcAft>
              <a:buSzPts val="1600"/>
              <a:buChar char="●"/>
              <a:defRPr sz="16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35" name="Google Shape;35;p7"/>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8"/>
          <p:cNvSpPr txBox="1"/>
          <p:nvPr>
            <p:ph type="title"/>
          </p:nvPr>
        </p:nvSpPr>
        <p:spPr>
          <a:xfrm>
            <a:off x="653667" y="600200"/>
            <a:ext cx="8490300" cy="5454300"/>
          </a:xfrm>
          <a:prstGeom prst="rect">
            <a:avLst/>
          </a:prstGeom>
        </p:spPr>
        <p:txBody>
          <a:bodyPr anchorCtr="0" anchor="ctr" bIns="121900" lIns="121900" spcFirstLastPara="1" rIns="121900" wrap="square" tIns="121900">
            <a:no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8" name="Google Shape;38;p8"/>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 name="Google Shape;41;p9"/>
          <p:cNvSpPr txBox="1"/>
          <p:nvPr>
            <p:ph type="title"/>
          </p:nvPr>
        </p:nvSpPr>
        <p:spPr>
          <a:xfrm>
            <a:off x="354000" y="1644233"/>
            <a:ext cx="5393700" cy="1976400"/>
          </a:xfrm>
          <a:prstGeom prst="rect">
            <a:avLst/>
          </a:prstGeom>
        </p:spPr>
        <p:txBody>
          <a:bodyPr anchorCtr="0" anchor="b" bIns="121900" lIns="121900" spcFirstLastPara="1" rIns="121900" wrap="square" tIns="121900">
            <a:no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42" name="Google Shape;42;p9"/>
          <p:cNvSpPr txBox="1"/>
          <p:nvPr>
            <p:ph idx="1" type="subTitle"/>
          </p:nvPr>
        </p:nvSpPr>
        <p:spPr>
          <a:xfrm>
            <a:off x="354000" y="3737433"/>
            <a:ext cx="5393700" cy="1646700"/>
          </a:xfrm>
          <a:prstGeom prst="rect">
            <a:avLst/>
          </a:prstGeom>
        </p:spPr>
        <p:txBody>
          <a:bodyPr anchorCtr="0" anchor="t" bIns="121900" lIns="121900" spcFirstLastPara="1" rIns="121900" wrap="square" tIns="12190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3" name="Google Shape;43;p9"/>
          <p:cNvSpPr txBox="1"/>
          <p:nvPr>
            <p:ph idx="2" type="body"/>
          </p:nvPr>
        </p:nvSpPr>
        <p:spPr>
          <a:xfrm>
            <a:off x="6586000" y="965433"/>
            <a:ext cx="5115900" cy="4926900"/>
          </a:xfrm>
          <a:prstGeom prst="rect">
            <a:avLst/>
          </a:prstGeom>
        </p:spPr>
        <p:txBody>
          <a:bodyPr anchorCtr="0" anchor="ctr" bIns="121900" lIns="121900" spcFirstLastPara="1" rIns="121900" wrap="square" tIns="121900">
            <a:noAutofit/>
          </a:bodyPr>
          <a:lstStyle>
            <a:lvl1pPr indent="-381000" lvl="0" marL="457200">
              <a:spcBef>
                <a:spcPts val="0"/>
              </a:spcBef>
              <a:spcAft>
                <a:spcPts val="0"/>
              </a:spcAft>
              <a:buSzPts val="24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44" name="Google Shape;44;p9"/>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415600" y="5640767"/>
            <a:ext cx="7998300" cy="806700"/>
          </a:xfrm>
          <a:prstGeom prst="rect">
            <a:avLst/>
          </a:prstGeom>
        </p:spPr>
        <p:txBody>
          <a:bodyPr anchorCtr="0" anchor="ctr" bIns="121900" lIns="121900" spcFirstLastPara="1" rIns="121900" wrap="square" tIns="121900">
            <a:noAutofit/>
          </a:bodyPr>
          <a:lstStyle>
            <a:lvl1pPr indent="-228600" lvl="0" marL="457200">
              <a:lnSpc>
                <a:spcPct val="100000"/>
              </a:lnSpc>
              <a:spcBef>
                <a:spcPts val="0"/>
              </a:spcBef>
              <a:spcAft>
                <a:spcPts val="0"/>
              </a:spcAft>
              <a:buSzPts val="2400"/>
              <a:buNone/>
              <a:defRPr/>
            </a:lvl1pPr>
          </a:lstStyle>
          <a:p/>
        </p:txBody>
      </p:sp>
      <p:sp>
        <p:nvSpPr>
          <p:cNvPr id="47" name="Google Shape;47;p10"/>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2.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1F1F1F"/>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p:txBody>
      </p:sp>
      <p:sp>
        <p:nvSpPr>
          <p:cNvPr id="11" name="Google Shape;11;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a:lnSpc>
                <a:spcPct val="115000"/>
              </a:lnSpc>
              <a:spcBef>
                <a:spcPts val="0"/>
              </a:spcBef>
              <a:spcAft>
                <a:spcPts val="0"/>
              </a:spcAft>
              <a:buClr>
                <a:schemeClr val="dk2"/>
              </a:buClr>
              <a:buSzPts val="2400"/>
              <a:buChar char="●"/>
              <a:defRPr sz="2400">
                <a:solidFill>
                  <a:schemeClr val="dk2"/>
                </a:solidFill>
              </a:defRPr>
            </a:lvl1pPr>
            <a:lvl2pPr indent="-349250" lvl="1" marL="914400">
              <a:lnSpc>
                <a:spcPct val="115000"/>
              </a:lnSpc>
              <a:spcBef>
                <a:spcPts val="2100"/>
              </a:spcBef>
              <a:spcAft>
                <a:spcPts val="0"/>
              </a:spcAft>
              <a:buClr>
                <a:schemeClr val="dk2"/>
              </a:buClr>
              <a:buSzPts val="1900"/>
              <a:buChar char="○"/>
              <a:defRPr sz="1900">
                <a:solidFill>
                  <a:schemeClr val="dk2"/>
                </a:solidFill>
              </a:defRPr>
            </a:lvl2pPr>
            <a:lvl3pPr indent="-349250" lvl="2" marL="1371600">
              <a:lnSpc>
                <a:spcPct val="115000"/>
              </a:lnSpc>
              <a:spcBef>
                <a:spcPts val="2100"/>
              </a:spcBef>
              <a:spcAft>
                <a:spcPts val="0"/>
              </a:spcAft>
              <a:buClr>
                <a:schemeClr val="dk2"/>
              </a:buClr>
              <a:buSzPts val="1900"/>
              <a:buChar char="■"/>
              <a:defRPr sz="1900">
                <a:solidFill>
                  <a:schemeClr val="dk2"/>
                </a:solidFill>
              </a:defRPr>
            </a:lvl3pPr>
            <a:lvl4pPr indent="-349250" lvl="3" marL="1828800">
              <a:lnSpc>
                <a:spcPct val="115000"/>
              </a:lnSpc>
              <a:spcBef>
                <a:spcPts val="2100"/>
              </a:spcBef>
              <a:spcAft>
                <a:spcPts val="0"/>
              </a:spcAft>
              <a:buClr>
                <a:schemeClr val="dk2"/>
              </a:buClr>
              <a:buSzPts val="1900"/>
              <a:buChar char="●"/>
              <a:defRPr sz="1900">
                <a:solidFill>
                  <a:schemeClr val="dk2"/>
                </a:solidFill>
              </a:defRPr>
            </a:lvl4pPr>
            <a:lvl5pPr indent="-349250" lvl="4" marL="2286000">
              <a:lnSpc>
                <a:spcPct val="115000"/>
              </a:lnSpc>
              <a:spcBef>
                <a:spcPts val="2100"/>
              </a:spcBef>
              <a:spcAft>
                <a:spcPts val="0"/>
              </a:spcAft>
              <a:buClr>
                <a:schemeClr val="dk2"/>
              </a:buClr>
              <a:buSzPts val="1900"/>
              <a:buChar char="○"/>
              <a:defRPr sz="1900">
                <a:solidFill>
                  <a:schemeClr val="dk2"/>
                </a:solidFill>
              </a:defRPr>
            </a:lvl5pPr>
            <a:lvl6pPr indent="-349250" lvl="5" marL="2743200">
              <a:lnSpc>
                <a:spcPct val="115000"/>
              </a:lnSpc>
              <a:spcBef>
                <a:spcPts val="2100"/>
              </a:spcBef>
              <a:spcAft>
                <a:spcPts val="0"/>
              </a:spcAft>
              <a:buClr>
                <a:schemeClr val="dk2"/>
              </a:buClr>
              <a:buSzPts val="1900"/>
              <a:buChar char="■"/>
              <a:defRPr sz="1900">
                <a:solidFill>
                  <a:schemeClr val="dk2"/>
                </a:solidFill>
              </a:defRPr>
            </a:lvl6pPr>
            <a:lvl7pPr indent="-349250" lvl="6" marL="3200400">
              <a:lnSpc>
                <a:spcPct val="115000"/>
              </a:lnSpc>
              <a:spcBef>
                <a:spcPts val="2100"/>
              </a:spcBef>
              <a:spcAft>
                <a:spcPts val="0"/>
              </a:spcAft>
              <a:buClr>
                <a:schemeClr val="dk2"/>
              </a:buClr>
              <a:buSzPts val="1900"/>
              <a:buChar char="●"/>
              <a:defRPr sz="1900">
                <a:solidFill>
                  <a:schemeClr val="dk2"/>
                </a:solidFill>
              </a:defRPr>
            </a:lvl7pPr>
            <a:lvl8pPr indent="-349250" lvl="7" marL="3657600">
              <a:lnSpc>
                <a:spcPct val="115000"/>
              </a:lnSpc>
              <a:spcBef>
                <a:spcPts val="2100"/>
              </a:spcBef>
              <a:spcAft>
                <a:spcPts val="0"/>
              </a:spcAft>
              <a:buClr>
                <a:schemeClr val="dk2"/>
              </a:buClr>
              <a:buSzPts val="1900"/>
              <a:buChar char="○"/>
              <a:defRPr sz="1900">
                <a:solidFill>
                  <a:schemeClr val="dk2"/>
                </a:solidFill>
              </a:defRPr>
            </a:lvl8pPr>
            <a:lvl9pPr indent="-349250" lvl="8" marL="4114800">
              <a:lnSpc>
                <a:spcPct val="115000"/>
              </a:lnSpc>
              <a:spcBef>
                <a:spcPts val="2100"/>
              </a:spcBef>
              <a:spcAft>
                <a:spcPts val="2100"/>
              </a:spcAft>
              <a:buClr>
                <a:schemeClr val="dk2"/>
              </a:buClr>
              <a:buSzPts val="1900"/>
              <a:buChar char="■"/>
              <a:defRPr sz="1900">
                <a:solidFill>
                  <a:schemeClr val="dk2"/>
                </a:solidFill>
              </a:defRPr>
            </a:lvl9pPr>
          </a:lstStyle>
          <a:p/>
        </p:txBody>
      </p:sp>
      <p:sp>
        <p:nvSpPr>
          <p:cNvPr id="12" name="Google Shape;12;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1F1F1F"/>
        </a:solidFill>
      </p:bgPr>
    </p:bg>
    <p:spTree>
      <p:nvGrpSpPr>
        <p:cNvPr id="58" name="Shape 58"/>
        <p:cNvGrpSpPr/>
        <p:nvPr/>
      </p:nvGrpSpPr>
      <p:grpSpPr>
        <a:xfrm>
          <a:off x="0" y="0"/>
          <a:ext cx="0" cy="0"/>
          <a:chOff x="0" y="0"/>
          <a:chExt cx="0" cy="0"/>
        </a:xfrm>
      </p:grpSpPr>
      <p:sp>
        <p:nvSpPr>
          <p:cNvPr id="59" name="Google Shape;59;p1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60" name="Google Shape;60;p1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2100"/>
              </a:spcBef>
              <a:spcAft>
                <a:spcPts val="0"/>
              </a:spcAft>
              <a:buClr>
                <a:schemeClr val="dk2"/>
              </a:buClr>
              <a:buSzPts val="1900"/>
              <a:buChar char="○"/>
              <a:defRPr sz="1900">
                <a:solidFill>
                  <a:schemeClr val="dk2"/>
                </a:solidFill>
              </a:defRPr>
            </a:lvl2pPr>
            <a:lvl3pPr indent="-349250" lvl="2" marL="1371600" rtl="0">
              <a:lnSpc>
                <a:spcPct val="115000"/>
              </a:lnSpc>
              <a:spcBef>
                <a:spcPts val="2100"/>
              </a:spcBef>
              <a:spcAft>
                <a:spcPts val="0"/>
              </a:spcAft>
              <a:buClr>
                <a:schemeClr val="dk2"/>
              </a:buClr>
              <a:buSzPts val="1900"/>
              <a:buChar char="■"/>
              <a:defRPr sz="1900">
                <a:solidFill>
                  <a:schemeClr val="dk2"/>
                </a:solidFill>
              </a:defRPr>
            </a:lvl3pPr>
            <a:lvl4pPr indent="-349250" lvl="3" marL="1828800" rtl="0">
              <a:lnSpc>
                <a:spcPct val="115000"/>
              </a:lnSpc>
              <a:spcBef>
                <a:spcPts val="2100"/>
              </a:spcBef>
              <a:spcAft>
                <a:spcPts val="0"/>
              </a:spcAft>
              <a:buClr>
                <a:schemeClr val="dk2"/>
              </a:buClr>
              <a:buSzPts val="1900"/>
              <a:buChar char="●"/>
              <a:defRPr sz="1900">
                <a:solidFill>
                  <a:schemeClr val="dk2"/>
                </a:solidFill>
              </a:defRPr>
            </a:lvl4pPr>
            <a:lvl5pPr indent="-349250" lvl="4" marL="2286000" rtl="0">
              <a:lnSpc>
                <a:spcPct val="115000"/>
              </a:lnSpc>
              <a:spcBef>
                <a:spcPts val="2100"/>
              </a:spcBef>
              <a:spcAft>
                <a:spcPts val="0"/>
              </a:spcAft>
              <a:buClr>
                <a:schemeClr val="dk2"/>
              </a:buClr>
              <a:buSzPts val="1900"/>
              <a:buChar char="○"/>
              <a:defRPr sz="1900">
                <a:solidFill>
                  <a:schemeClr val="dk2"/>
                </a:solidFill>
              </a:defRPr>
            </a:lvl5pPr>
            <a:lvl6pPr indent="-349250" lvl="5" marL="2743200" rtl="0">
              <a:lnSpc>
                <a:spcPct val="115000"/>
              </a:lnSpc>
              <a:spcBef>
                <a:spcPts val="2100"/>
              </a:spcBef>
              <a:spcAft>
                <a:spcPts val="0"/>
              </a:spcAft>
              <a:buClr>
                <a:schemeClr val="dk2"/>
              </a:buClr>
              <a:buSzPts val="1900"/>
              <a:buChar char="■"/>
              <a:defRPr sz="1900">
                <a:solidFill>
                  <a:schemeClr val="dk2"/>
                </a:solidFill>
              </a:defRPr>
            </a:lvl6pPr>
            <a:lvl7pPr indent="-349250" lvl="6" marL="3200400" rtl="0">
              <a:lnSpc>
                <a:spcPct val="115000"/>
              </a:lnSpc>
              <a:spcBef>
                <a:spcPts val="2100"/>
              </a:spcBef>
              <a:spcAft>
                <a:spcPts val="0"/>
              </a:spcAft>
              <a:buClr>
                <a:schemeClr val="dk2"/>
              </a:buClr>
              <a:buSzPts val="1900"/>
              <a:buChar char="●"/>
              <a:defRPr sz="1900">
                <a:solidFill>
                  <a:schemeClr val="dk2"/>
                </a:solidFill>
              </a:defRPr>
            </a:lvl7pPr>
            <a:lvl8pPr indent="-349250" lvl="7" marL="3657600" rtl="0">
              <a:lnSpc>
                <a:spcPct val="115000"/>
              </a:lnSpc>
              <a:spcBef>
                <a:spcPts val="2100"/>
              </a:spcBef>
              <a:spcAft>
                <a:spcPts val="0"/>
              </a:spcAft>
              <a:buClr>
                <a:schemeClr val="dk2"/>
              </a:buClr>
              <a:buSzPts val="1900"/>
              <a:buChar char="○"/>
              <a:defRPr sz="1900">
                <a:solidFill>
                  <a:schemeClr val="dk2"/>
                </a:solidFill>
              </a:defRPr>
            </a:lvl8pPr>
            <a:lvl9pPr indent="-349250" lvl="8" marL="4114800" rtl="0">
              <a:lnSpc>
                <a:spcPct val="115000"/>
              </a:lnSpc>
              <a:spcBef>
                <a:spcPts val="2100"/>
              </a:spcBef>
              <a:spcAft>
                <a:spcPts val="2100"/>
              </a:spcAft>
              <a:buClr>
                <a:schemeClr val="dk2"/>
              </a:buClr>
              <a:buSzPts val="1900"/>
              <a:buChar char="■"/>
              <a:defRPr sz="1900">
                <a:solidFill>
                  <a:schemeClr val="dk2"/>
                </a:solidFill>
              </a:defRPr>
            </a:lvl9pPr>
          </a:lstStyle>
          <a:p/>
        </p:txBody>
      </p:sp>
      <p:sp>
        <p:nvSpPr>
          <p:cNvPr id="61" name="Google Shape;61;p1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3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32.gif"/><Relationship Id="rId5" Type="http://schemas.openxmlformats.org/officeDocument/2006/relationships/image" Target="../media/image15.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5.gif"/><Relationship Id="rId4" Type="http://schemas.openxmlformats.org/officeDocument/2006/relationships/image" Target="../media/image22.gif"/><Relationship Id="rId5"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1.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www.youtube.com/watch?v=asbvrQMjL_g" TargetMode="Externa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28.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0"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5.jpg"/><Relationship Id="rId9" Type="http://schemas.openxmlformats.org/officeDocument/2006/relationships/image" Target="../media/image30.png"/><Relationship Id="rId5" Type="http://schemas.openxmlformats.org/officeDocument/2006/relationships/image" Target="../media/image9.pn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24.jpg"/><Relationship Id="rId5"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9.jpg"/><Relationship Id="rId4" Type="http://schemas.openxmlformats.org/officeDocument/2006/relationships/image" Target="../media/image20.gif"/><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7"/>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en-US" sz="1300">
                <a:solidFill>
                  <a:schemeClr val="dk2"/>
                </a:solidFill>
                <a:latin typeface="Arial"/>
                <a:ea typeface="Arial"/>
                <a:cs typeface="Arial"/>
                <a:sym typeface="Arial"/>
              </a:rPr>
              <a:t>‹#›</a:t>
            </a:fld>
            <a:endParaRPr sz="1300">
              <a:solidFill>
                <a:schemeClr val="dk2"/>
              </a:solidFill>
              <a:latin typeface="Arial"/>
              <a:ea typeface="Arial"/>
              <a:cs typeface="Arial"/>
              <a:sym typeface="Arial"/>
            </a:endParaRPr>
          </a:p>
        </p:txBody>
      </p:sp>
      <p:pic>
        <p:nvPicPr>
          <p:cNvPr id="116" name="Google Shape;116;p27"/>
          <p:cNvPicPr preferRelativeResize="0"/>
          <p:nvPr/>
        </p:nvPicPr>
        <p:blipFill>
          <a:blip r:embed="rId3">
            <a:alphaModFix amt="85000"/>
          </a:blip>
          <a:stretch>
            <a:fillRect/>
          </a:stretch>
        </p:blipFill>
        <p:spPr>
          <a:xfrm>
            <a:off x="0" y="-14"/>
            <a:ext cx="12191998" cy="685802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36"/>
          <p:cNvPicPr preferRelativeResize="0"/>
          <p:nvPr/>
        </p:nvPicPr>
        <p:blipFill rotWithShape="1">
          <a:blip r:embed="rId3">
            <a:alphaModFix/>
          </a:blip>
          <a:srcRect b="18635" l="17351" r="19136" t="18237"/>
          <a:stretch/>
        </p:blipFill>
        <p:spPr>
          <a:xfrm>
            <a:off x="10235200" y="1228016"/>
            <a:ext cx="1821726" cy="1782386"/>
          </a:xfrm>
          <a:prstGeom prst="rect">
            <a:avLst/>
          </a:prstGeom>
          <a:noFill/>
          <a:ln cap="flat" cmpd="sng" w="19050">
            <a:solidFill>
              <a:srgbClr val="000000"/>
            </a:solidFill>
            <a:prstDash val="solid"/>
            <a:round/>
            <a:headEnd len="sm" w="sm" type="none"/>
            <a:tailEnd len="sm" w="sm" type="none"/>
          </a:ln>
        </p:spPr>
      </p:pic>
      <p:sp>
        <p:nvSpPr>
          <p:cNvPr id="233" name="Google Shape;233;p36"/>
          <p:cNvSpPr txBox="1"/>
          <p:nvPr>
            <p:ph type="title"/>
          </p:nvPr>
        </p:nvSpPr>
        <p:spPr>
          <a:xfrm>
            <a:off x="544175" y="251750"/>
            <a:ext cx="8592300" cy="945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3400"/>
              <a:t>Pete Benja., Electrical and Computer Engineer</a:t>
            </a:r>
            <a:endParaRPr b="1" sz="3400">
              <a:latin typeface="Calibri"/>
              <a:ea typeface="Calibri"/>
              <a:cs typeface="Calibri"/>
              <a:sym typeface="Calibri"/>
            </a:endParaRPr>
          </a:p>
        </p:txBody>
      </p:sp>
      <p:sp>
        <p:nvSpPr>
          <p:cNvPr id="234" name="Google Shape;234;p36"/>
          <p:cNvSpPr txBox="1"/>
          <p:nvPr>
            <p:ph idx="1" type="body"/>
          </p:nvPr>
        </p:nvSpPr>
        <p:spPr>
          <a:xfrm>
            <a:off x="544175" y="1022425"/>
            <a:ext cx="8850000" cy="3084600"/>
          </a:xfrm>
          <a:prstGeom prst="rect">
            <a:avLst/>
          </a:prstGeom>
        </p:spPr>
        <p:txBody>
          <a:bodyPr anchorCtr="0" anchor="t" bIns="121900" lIns="121900" spcFirstLastPara="1" rIns="121900" wrap="square" tIns="121900">
            <a:noAutofit/>
          </a:bodyPr>
          <a:lstStyle/>
          <a:p>
            <a:pPr indent="-387350" lvl="0" marL="457200" rtl="0" algn="l">
              <a:spcBef>
                <a:spcPts val="0"/>
              </a:spcBef>
              <a:spcAft>
                <a:spcPts val="0"/>
              </a:spcAft>
              <a:buClr>
                <a:srgbClr val="00B3C7"/>
              </a:buClr>
              <a:buSzPts val="2500"/>
              <a:buChar char="➢"/>
            </a:pPr>
            <a:r>
              <a:rPr i="1" lang="en-US" sz="2500">
                <a:solidFill>
                  <a:srgbClr val="00B3C7"/>
                </a:solidFill>
              </a:rPr>
              <a:t>Alignment Algorithm, Three-Stage Alignment</a:t>
            </a:r>
            <a:endParaRPr i="1" sz="2500">
              <a:solidFill>
                <a:srgbClr val="00B3C7"/>
              </a:solidFill>
            </a:endParaRPr>
          </a:p>
          <a:p>
            <a:pPr indent="-374650" lvl="1" marL="914400" rtl="0" algn="l">
              <a:spcBef>
                <a:spcPts val="0"/>
              </a:spcBef>
              <a:spcAft>
                <a:spcPts val="0"/>
              </a:spcAft>
              <a:buClr>
                <a:schemeClr val="accent1"/>
              </a:buClr>
              <a:buSzPts val="2300"/>
              <a:buChar char="•"/>
            </a:pPr>
            <a:r>
              <a:rPr lang="en-US" sz="2300"/>
              <a:t>Stage 1: Rotational Alignment on the Z-axis</a:t>
            </a:r>
            <a:endParaRPr sz="2300"/>
          </a:p>
          <a:p>
            <a:pPr indent="-374650" lvl="1" marL="914400" rtl="0" algn="l">
              <a:spcBef>
                <a:spcPts val="0"/>
              </a:spcBef>
              <a:spcAft>
                <a:spcPts val="0"/>
              </a:spcAft>
              <a:buClr>
                <a:schemeClr val="accent1"/>
              </a:buClr>
              <a:buSzPts val="2300"/>
              <a:buChar char="•"/>
            </a:pPr>
            <a:r>
              <a:rPr lang="en-US" sz="2300"/>
              <a:t>Stage 2: Distance away from the cabinet along the Y-axis</a:t>
            </a:r>
            <a:endParaRPr sz="2300"/>
          </a:p>
          <a:p>
            <a:pPr indent="-374650" lvl="1" marL="914400" rtl="0" algn="l">
              <a:spcBef>
                <a:spcPts val="0"/>
              </a:spcBef>
              <a:spcAft>
                <a:spcPts val="0"/>
              </a:spcAft>
              <a:buClr>
                <a:schemeClr val="accent1"/>
              </a:buClr>
              <a:buSzPts val="2300"/>
              <a:buChar char="•"/>
            </a:pPr>
            <a:r>
              <a:rPr lang="en-US" sz="2300"/>
              <a:t>Stage 3: Horizontal Alignment along the X-axis</a:t>
            </a:r>
            <a:endParaRPr sz="2300"/>
          </a:p>
          <a:p>
            <a:pPr indent="-374650" lvl="1" marL="914400" rtl="0" algn="l">
              <a:spcBef>
                <a:spcPts val="0"/>
              </a:spcBef>
              <a:spcAft>
                <a:spcPts val="0"/>
              </a:spcAft>
              <a:buClr>
                <a:schemeClr val="accent1"/>
              </a:buClr>
              <a:buSzPts val="2300"/>
              <a:buChar char="•"/>
            </a:pPr>
            <a:r>
              <a:rPr lang="en-US" sz="2300"/>
              <a:t>All three must be satisfied for the robot to be perfectly aligned</a:t>
            </a:r>
            <a:endParaRPr sz="2300"/>
          </a:p>
          <a:p>
            <a:pPr indent="-387350" lvl="0" marL="457200" rtl="0" algn="l">
              <a:spcBef>
                <a:spcPts val="0"/>
              </a:spcBef>
              <a:spcAft>
                <a:spcPts val="0"/>
              </a:spcAft>
              <a:buClr>
                <a:srgbClr val="00B3C7"/>
              </a:buClr>
              <a:buSzPts val="2500"/>
              <a:buChar char="➢"/>
            </a:pPr>
            <a:r>
              <a:rPr i="1" lang="en-US" sz="2500">
                <a:solidFill>
                  <a:srgbClr val="00B3C7"/>
                </a:solidFill>
              </a:rPr>
              <a:t>Sensory Feedbacks</a:t>
            </a:r>
            <a:endParaRPr i="1" sz="2500">
              <a:solidFill>
                <a:srgbClr val="00B3C7"/>
              </a:solidFill>
            </a:endParaRPr>
          </a:p>
          <a:p>
            <a:pPr indent="-374650" lvl="1" marL="914400" rtl="0" algn="l">
              <a:spcBef>
                <a:spcPts val="0"/>
              </a:spcBef>
              <a:spcAft>
                <a:spcPts val="0"/>
              </a:spcAft>
              <a:buClr>
                <a:schemeClr val="accent1"/>
              </a:buClr>
              <a:buSzPts val="2300"/>
              <a:buChar char="•"/>
            </a:pPr>
            <a:r>
              <a:rPr lang="en-US" sz="2300"/>
              <a:t>USB Camera Module for X and Y (colored image-detection)</a:t>
            </a:r>
            <a:endParaRPr sz="2300"/>
          </a:p>
          <a:p>
            <a:pPr indent="-374650" lvl="1" marL="914400" rtl="0" algn="l">
              <a:spcBef>
                <a:spcPts val="0"/>
              </a:spcBef>
              <a:spcAft>
                <a:spcPts val="0"/>
              </a:spcAft>
              <a:buClr>
                <a:schemeClr val="accent1"/>
              </a:buClr>
              <a:buSzPts val="2300"/>
              <a:buChar char="•"/>
            </a:pPr>
            <a:r>
              <a:rPr lang="en-US" sz="2300"/>
              <a:t>NavX Gyro Accelerometer for Yaw (deviation from zero degree)</a:t>
            </a:r>
            <a:endParaRPr sz="2300"/>
          </a:p>
        </p:txBody>
      </p:sp>
      <p:pic>
        <p:nvPicPr>
          <p:cNvPr id="235" name="Google Shape;235;p36"/>
          <p:cNvPicPr preferRelativeResize="0"/>
          <p:nvPr/>
        </p:nvPicPr>
        <p:blipFill rotWithShape="1">
          <a:blip r:embed="rId4">
            <a:alphaModFix/>
          </a:blip>
          <a:srcRect b="12407" l="0" r="0" t="12120"/>
          <a:stretch/>
        </p:blipFill>
        <p:spPr>
          <a:xfrm>
            <a:off x="5967263" y="4204500"/>
            <a:ext cx="4267937" cy="2415775"/>
          </a:xfrm>
          <a:prstGeom prst="rect">
            <a:avLst/>
          </a:prstGeom>
          <a:noFill/>
          <a:ln>
            <a:noFill/>
          </a:ln>
        </p:spPr>
      </p:pic>
      <p:pic>
        <p:nvPicPr>
          <p:cNvPr id="236" name="Google Shape;236;p36"/>
          <p:cNvPicPr preferRelativeResize="0"/>
          <p:nvPr/>
        </p:nvPicPr>
        <p:blipFill rotWithShape="1">
          <a:blip r:embed="rId5">
            <a:alphaModFix/>
          </a:blip>
          <a:srcRect b="1580" l="0" r="0" t="12538"/>
          <a:stretch/>
        </p:blipFill>
        <p:spPr>
          <a:xfrm>
            <a:off x="1249825" y="4204500"/>
            <a:ext cx="4500676" cy="2415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37"/>
          <p:cNvPicPr preferRelativeResize="0"/>
          <p:nvPr/>
        </p:nvPicPr>
        <p:blipFill>
          <a:blip r:embed="rId3">
            <a:alphaModFix/>
          </a:blip>
          <a:stretch>
            <a:fillRect/>
          </a:stretch>
        </p:blipFill>
        <p:spPr>
          <a:xfrm>
            <a:off x="10238313" y="1228027"/>
            <a:ext cx="1821725" cy="1821748"/>
          </a:xfrm>
          <a:prstGeom prst="rect">
            <a:avLst/>
          </a:prstGeom>
          <a:noFill/>
          <a:ln cap="flat" cmpd="sng" w="19050">
            <a:solidFill>
              <a:srgbClr val="000000"/>
            </a:solidFill>
            <a:prstDash val="solid"/>
            <a:round/>
            <a:headEnd len="sm" w="sm" type="none"/>
            <a:tailEnd len="sm" w="sm" type="none"/>
          </a:ln>
        </p:spPr>
      </p:pic>
      <p:sp>
        <p:nvSpPr>
          <p:cNvPr id="243" name="Google Shape;243;p37"/>
          <p:cNvSpPr txBox="1"/>
          <p:nvPr>
            <p:ph type="title"/>
          </p:nvPr>
        </p:nvSpPr>
        <p:spPr>
          <a:xfrm>
            <a:off x="544175" y="251750"/>
            <a:ext cx="8592300" cy="945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3400"/>
              <a:t>Neeraj Basu, Electrical Engineer</a:t>
            </a:r>
            <a:endParaRPr b="1" sz="3400">
              <a:latin typeface="Calibri"/>
              <a:ea typeface="Calibri"/>
              <a:cs typeface="Calibri"/>
              <a:sym typeface="Calibri"/>
            </a:endParaRPr>
          </a:p>
        </p:txBody>
      </p:sp>
      <p:sp>
        <p:nvSpPr>
          <p:cNvPr id="244" name="Google Shape;244;p37"/>
          <p:cNvSpPr txBox="1"/>
          <p:nvPr/>
        </p:nvSpPr>
        <p:spPr>
          <a:xfrm>
            <a:off x="544175" y="1414225"/>
            <a:ext cx="9694200" cy="4316400"/>
          </a:xfrm>
          <a:prstGeom prst="rect">
            <a:avLst/>
          </a:prstGeom>
          <a:noFill/>
          <a:ln>
            <a:noFill/>
          </a:ln>
        </p:spPr>
        <p:txBody>
          <a:bodyPr anchorCtr="0" anchor="ctr" bIns="91425" lIns="91425" spcFirstLastPara="1" rIns="91425" wrap="square" tIns="91425">
            <a:noAutofit/>
          </a:bodyPr>
          <a:lstStyle/>
          <a:p>
            <a:pPr indent="-381000" lvl="0" marL="457200" marR="0" rtl="0" algn="l">
              <a:lnSpc>
                <a:spcPct val="90000"/>
              </a:lnSpc>
              <a:spcBef>
                <a:spcPts val="500"/>
              </a:spcBef>
              <a:spcAft>
                <a:spcPts val="0"/>
              </a:spcAft>
              <a:buClr>
                <a:srgbClr val="00B3C7"/>
              </a:buClr>
              <a:buSzPts val="2400"/>
              <a:buFont typeface="Calibri"/>
              <a:buChar char="➢"/>
            </a:pPr>
            <a:r>
              <a:rPr i="1" lang="en-US" sz="2600">
                <a:solidFill>
                  <a:srgbClr val="00B3C7"/>
                </a:solidFill>
                <a:latin typeface="Calibri"/>
                <a:ea typeface="Calibri"/>
                <a:cs typeface="Calibri"/>
                <a:sym typeface="Calibri"/>
              </a:rPr>
              <a:t>Battery Features</a:t>
            </a:r>
            <a:endParaRPr i="1" sz="2600">
              <a:solidFill>
                <a:srgbClr val="00B3C7"/>
              </a:solidFill>
              <a:latin typeface="Calibri"/>
              <a:ea typeface="Calibri"/>
              <a:cs typeface="Calibri"/>
              <a:sym typeface="Calibri"/>
            </a:endParaRPr>
          </a:p>
          <a:p>
            <a:pPr indent="-368300" lvl="1" marL="914400" rtl="0" algn="l">
              <a:lnSpc>
                <a:spcPct val="90000"/>
              </a:lnSpc>
              <a:spcBef>
                <a:spcPts val="0"/>
              </a:spcBef>
              <a:spcAft>
                <a:spcPts val="0"/>
              </a:spcAft>
              <a:buClr>
                <a:schemeClr val="accent1"/>
              </a:buClr>
              <a:buSzPts val="2200"/>
              <a:buFont typeface="Calibri"/>
              <a:buChar char="•"/>
            </a:pPr>
            <a:r>
              <a:rPr lang="en-US" sz="2200">
                <a:solidFill>
                  <a:schemeClr val="lt1"/>
                </a:solidFill>
                <a:latin typeface="Calibri"/>
                <a:ea typeface="Calibri"/>
                <a:cs typeface="Calibri"/>
                <a:sym typeface="Calibri"/>
              </a:rPr>
              <a:t>7.2V, 5000mAh rechargeable NiMh battery</a:t>
            </a:r>
            <a:endParaRPr sz="2200">
              <a:solidFill>
                <a:schemeClr val="lt1"/>
              </a:solidFill>
              <a:latin typeface="Calibri"/>
              <a:ea typeface="Calibri"/>
              <a:cs typeface="Calibri"/>
              <a:sym typeface="Calibri"/>
            </a:endParaRPr>
          </a:p>
          <a:p>
            <a:pPr indent="-368300" lvl="1" marL="914400" rtl="0" algn="l">
              <a:lnSpc>
                <a:spcPct val="90000"/>
              </a:lnSpc>
              <a:spcBef>
                <a:spcPts val="0"/>
              </a:spcBef>
              <a:spcAft>
                <a:spcPts val="0"/>
              </a:spcAft>
              <a:buClr>
                <a:schemeClr val="accent1"/>
              </a:buClr>
              <a:buSzPts val="2200"/>
              <a:buFont typeface="Calibri"/>
              <a:buChar char="•"/>
            </a:pPr>
            <a:r>
              <a:rPr lang="en-US" sz="2200">
                <a:solidFill>
                  <a:schemeClr val="lt1"/>
                </a:solidFill>
                <a:latin typeface="Calibri"/>
                <a:ea typeface="Calibri"/>
                <a:cs typeface="Calibri"/>
                <a:sym typeface="Calibri"/>
              </a:rPr>
              <a:t>Optimize Run Time</a:t>
            </a:r>
            <a:endParaRPr sz="2200">
              <a:solidFill>
                <a:schemeClr val="lt1"/>
              </a:solidFill>
              <a:latin typeface="Calibri"/>
              <a:ea typeface="Calibri"/>
              <a:cs typeface="Calibri"/>
              <a:sym typeface="Calibri"/>
            </a:endParaRPr>
          </a:p>
          <a:p>
            <a:pPr indent="-381000" lvl="0" marL="457200" marR="0" rtl="0" algn="l">
              <a:lnSpc>
                <a:spcPct val="90000"/>
              </a:lnSpc>
              <a:spcBef>
                <a:spcPts val="0"/>
              </a:spcBef>
              <a:spcAft>
                <a:spcPts val="0"/>
              </a:spcAft>
              <a:buClr>
                <a:srgbClr val="00B3C7"/>
              </a:buClr>
              <a:buSzPts val="2400"/>
              <a:buFont typeface="Calibri"/>
              <a:buChar char="➢"/>
            </a:pPr>
            <a:r>
              <a:rPr i="1" lang="en-US" sz="2600">
                <a:solidFill>
                  <a:srgbClr val="00B3C7"/>
                </a:solidFill>
                <a:latin typeface="Calibri"/>
                <a:ea typeface="Calibri"/>
                <a:cs typeface="Calibri"/>
                <a:sym typeface="Calibri"/>
              </a:rPr>
              <a:t>Electrical </a:t>
            </a:r>
            <a:r>
              <a:rPr i="1" lang="en-US" sz="2800">
                <a:solidFill>
                  <a:srgbClr val="00B3C7"/>
                </a:solidFill>
                <a:latin typeface="Calibri"/>
                <a:ea typeface="Calibri"/>
                <a:cs typeface="Calibri"/>
                <a:sym typeface="Calibri"/>
              </a:rPr>
              <a:t>Safety Protection</a:t>
            </a:r>
            <a:endParaRPr sz="2400">
              <a:solidFill>
                <a:srgbClr val="00B3C7"/>
              </a:solidFill>
              <a:latin typeface="Calibri"/>
              <a:ea typeface="Calibri"/>
              <a:cs typeface="Calibri"/>
              <a:sym typeface="Calibri"/>
            </a:endParaRPr>
          </a:p>
          <a:p>
            <a:pPr indent="-368300" lvl="1" marL="914400" rtl="0" algn="l">
              <a:lnSpc>
                <a:spcPct val="90000"/>
              </a:lnSpc>
              <a:spcBef>
                <a:spcPts val="0"/>
              </a:spcBef>
              <a:spcAft>
                <a:spcPts val="0"/>
              </a:spcAft>
              <a:buClr>
                <a:schemeClr val="accent1"/>
              </a:buClr>
              <a:buSzPts val="2200"/>
              <a:buFont typeface="Calibri"/>
              <a:buChar char="•"/>
            </a:pPr>
            <a:r>
              <a:rPr lang="en-US" sz="2200">
                <a:solidFill>
                  <a:schemeClr val="lt1"/>
                </a:solidFill>
                <a:latin typeface="Calibri"/>
                <a:ea typeface="Calibri"/>
                <a:cs typeface="Calibri"/>
                <a:sym typeface="Calibri"/>
              </a:rPr>
              <a:t>4A In-Line Fuse</a:t>
            </a:r>
            <a:endParaRPr i="1" sz="2600">
              <a:solidFill>
                <a:srgbClr val="00B3C7"/>
              </a:solidFill>
              <a:latin typeface="Calibri"/>
              <a:ea typeface="Calibri"/>
              <a:cs typeface="Calibri"/>
              <a:sym typeface="Calibri"/>
            </a:endParaRPr>
          </a:p>
          <a:p>
            <a:pPr indent="-381000" lvl="1" marL="914400" rtl="0" algn="l">
              <a:lnSpc>
                <a:spcPct val="90000"/>
              </a:lnSpc>
              <a:spcBef>
                <a:spcPts val="0"/>
              </a:spcBef>
              <a:spcAft>
                <a:spcPts val="0"/>
              </a:spcAft>
              <a:buClr>
                <a:schemeClr val="accent1"/>
              </a:buClr>
              <a:buSzPts val="2400"/>
              <a:buFont typeface="Calibri"/>
              <a:buChar char="•"/>
            </a:pPr>
            <a:r>
              <a:rPr lang="en-US" sz="2200">
                <a:solidFill>
                  <a:schemeClr val="lt1"/>
                </a:solidFill>
                <a:latin typeface="Calibri"/>
                <a:ea typeface="Calibri"/>
                <a:cs typeface="Calibri"/>
                <a:sym typeface="Calibri"/>
              </a:rPr>
              <a:t>Emergency Toggle Switch</a:t>
            </a:r>
            <a:endParaRPr sz="2200">
              <a:solidFill>
                <a:schemeClr val="lt1"/>
              </a:solidFill>
              <a:latin typeface="Calibri"/>
              <a:ea typeface="Calibri"/>
              <a:cs typeface="Calibri"/>
              <a:sym typeface="Calibri"/>
            </a:endParaRPr>
          </a:p>
          <a:p>
            <a:pPr indent="-368300" lvl="1" marL="914400" rtl="0" algn="l">
              <a:lnSpc>
                <a:spcPct val="90000"/>
              </a:lnSpc>
              <a:spcBef>
                <a:spcPts val="0"/>
              </a:spcBef>
              <a:spcAft>
                <a:spcPts val="0"/>
              </a:spcAft>
              <a:buClr>
                <a:schemeClr val="accent1"/>
              </a:buClr>
              <a:buSzPts val="2200"/>
              <a:buFont typeface="Calibri"/>
              <a:buChar char="•"/>
            </a:pPr>
            <a:r>
              <a:rPr lang="en-US" sz="2200">
                <a:solidFill>
                  <a:schemeClr val="lt1"/>
                </a:solidFill>
                <a:latin typeface="Calibri"/>
                <a:ea typeface="Calibri"/>
                <a:cs typeface="Calibri"/>
                <a:sym typeface="Calibri"/>
              </a:rPr>
              <a:t>Wire Gauge Selection</a:t>
            </a:r>
            <a:endParaRPr sz="2200">
              <a:solidFill>
                <a:schemeClr val="lt1"/>
              </a:solidFill>
              <a:latin typeface="Calibri"/>
              <a:ea typeface="Calibri"/>
              <a:cs typeface="Calibri"/>
              <a:sym typeface="Calibri"/>
            </a:endParaRPr>
          </a:p>
          <a:p>
            <a:pPr indent="-368300" lvl="1" marL="914400" rtl="0" algn="l">
              <a:lnSpc>
                <a:spcPct val="90000"/>
              </a:lnSpc>
              <a:spcBef>
                <a:spcPts val="0"/>
              </a:spcBef>
              <a:spcAft>
                <a:spcPts val="0"/>
              </a:spcAft>
              <a:buClr>
                <a:schemeClr val="accent1"/>
              </a:buClr>
              <a:buSzPts val="2200"/>
              <a:buFont typeface="Calibri"/>
              <a:buChar char="•"/>
            </a:pPr>
            <a:r>
              <a:rPr lang="en-US" sz="2200">
                <a:solidFill>
                  <a:schemeClr val="lt1"/>
                </a:solidFill>
                <a:latin typeface="Calibri"/>
                <a:ea typeface="Calibri"/>
                <a:cs typeface="Calibri"/>
                <a:sym typeface="Calibri"/>
              </a:rPr>
              <a:t>Power Compatible Components</a:t>
            </a:r>
            <a:endParaRPr sz="2200">
              <a:solidFill>
                <a:schemeClr val="lt1"/>
              </a:solidFill>
              <a:latin typeface="Calibri"/>
              <a:ea typeface="Calibri"/>
              <a:cs typeface="Calibri"/>
              <a:sym typeface="Calibri"/>
            </a:endParaRPr>
          </a:p>
          <a:p>
            <a:pPr indent="-393700" lvl="0" marL="457200" rtl="0" algn="l">
              <a:lnSpc>
                <a:spcPct val="90000"/>
              </a:lnSpc>
              <a:spcBef>
                <a:spcPts val="0"/>
              </a:spcBef>
              <a:spcAft>
                <a:spcPts val="0"/>
              </a:spcAft>
              <a:buClr>
                <a:srgbClr val="00B3C7"/>
              </a:buClr>
              <a:buSzPts val="2600"/>
              <a:buFont typeface="Calibri"/>
              <a:buChar char="➢"/>
            </a:pPr>
            <a:r>
              <a:rPr i="1" lang="en-US" sz="2600">
                <a:solidFill>
                  <a:srgbClr val="00B3C7"/>
                </a:solidFill>
                <a:latin typeface="Calibri"/>
                <a:ea typeface="Calibri"/>
                <a:cs typeface="Calibri"/>
                <a:sym typeface="Calibri"/>
              </a:rPr>
              <a:t>Communication with sensors and motors</a:t>
            </a:r>
            <a:endParaRPr sz="2600">
              <a:solidFill>
                <a:srgbClr val="00B3C7"/>
              </a:solidFill>
              <a:latin typeface="Calibri"/>
              <a:ea typeface="Calibri"/>
              <a:cs typeface="Calibri"/>
              <a:sym typeface="Calibri"/>
            </a:endParaRPr>
          </a:p>
          <a:p>
            <a:pPr indent="-381000" lvl="1" marL="914400" rtl="0" algn="l">
              <a:lnSpc>
                <a:spcPct val="90000"/>
              </a:lnSpc>
              <a:spcBef>
                <a:spcPts val="0"/>
              </a:spcBef>
              <a:spcAft>
                <a:spcPts val="0"/>
              </a:spcAft>
              <a:buClr>
                <a:schemeClr val="accent1"/>
              </a:buClr>
              <a:buSzPts val="2400"/>
              <a:buFont typeface="Calibri"/>
              <a:buChar char="•"/>
            </a:pPr>
            <a:r>
              <a:rPr lang="en-US" sz="2200">
                <a:solidFill>
                  <a:schemeClr val="lt1"/>
                </a:solidFill>
                <a:latin typeface="Calibri"/>
                <a:ea typeface="Calibri"/>
                <a:cs typeface="Calibri"/>
                <a:sym typeface="Calibri"/>
              </a:rPr>
              <a:t>I</a:t>
            </a:r>
            <a:r>
              <a:rPr baseline="30000" lang="en-US" sz="2200">
                <a:solidFill>
                  <a:schemeClr val="lt1"/>
                </a:solidFill>
                <a:latin typeface="Calibri"/>
                <a:ea typeface="Calibri"/>
                <a:cs typeface="Calibri"/>
                <a:sym typeface="Calibri"/>
              </a:rPr>
              <a:t>2</a:t>
            </a:r>
            <a:r>
              <a:rPr lang="en-US" sz="2200">
                <a:solidFill>
                  <a:schemeClr val="lt1"/>
                </a:solidFill>
                <a:latin typeface="Calibri"/>
                <a:ea typeface="Calibri"/>
                <a:cs typeface="Calibri"/>
                <a:sym typeface="Calibri"/>
              </a:rPr>
              <a:t>C rails for communication with sensors and motors</a:t>
            </a:r>
            <a:endParaRPr sz="24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8"/>
          <p:cNvSpPr txBox="1"/>
          <p:nvPr>
            <p:ph type="title"/>
          </p:nvPr>
        </p:nvSpPr>
        <p:spPr>
          <a:xfrm>
            <a:off x="544175" y="251750"/>
            <a:ext cx="8592300" cy="945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3400"/>
              <a:t>Paul Gennaro, Mechanical Engineer</a:t>
            </a:r>
            <a:endParaRPr b="1" sz="3400">
              <a:latin typeface="Calibri"/>
              <a:ea typeface="Calibri"/>
              <a:cs typeface="Calibri"/>
              <a:sym typeface="Calibri"/>
            </a:endParaRPr>
          </a:p>
        </p:txBody>
      </p:sp>
      <p:sp>
        <p:nvSpPr>
          <p:cNvPr id="251" name="Google Shape;251;p38"/>
          <p:cNvSpPr txBox="1"/>
          <p:nvPr>
            <p:ph idx="1" type="body"/>
          </p:nvPr>
        </p:nvSpPr>
        <p:spPr>
          <a:xfrm>
            <a:off x="369650" y="1253400"/>
            <a:ext cx="6299400" cy="4351200"/>
          </a:xfrm>
          <a:prstGeom prst="rect">
            <a:avLst/>
          </a:prstGeom>
        </p:spPr>
        <p:txBody>
          <a:bodyPr anchorCtr="0" anchor="t" bIns="121900" lIns="121900" spcFirstLastPara="1" rIns="121900" wrap="square" tIns="121900">
            <a:noAutofit/>
          </a:bodyPr>
          <a:lstStyle/>
          <a:p>
            <a:pPr indent="-406400" lvl="0" marL="457200" rtl="0" algn="l">
              <a:spcBef>
                <a:spcPts val="1000"/>
              </a:spcBef>
              <a:spcAft>
                <a:spcPts val="0"/>
              </a:spcAft>
              <a:buClr>
                <a:srgbClr val="00B3C7"/>
              </a:buClr>
              <a:buSzPts val="2800"/>
              <a:buChar char="➢"/>
            </a:pPr>
            <a:r>
              <a:rPr i="1" lang="en-US">
                <a:solidFill>
                  <a:srgbClr val="00B3C7"/>
                </a:solidFill>
              </a:rPr>
              <a:t>Design</a:t>
            </a:r>
            <a:endParaRPr i="1">
              <a:solidFill>
                <a:srgbClr val="00B3C7"/>
              </a:solidFill>
            </a:endParaRPr>
          </a:p>
          <a:p>
            <a:pPr indent="-381000" lvl="1" marL="914400" rtl="0" algn="l">
              <a:spcBef>
                <a:spcPts val="0"/>
              </a:spcBef>
              <a:spcAft>
                <a:spcPts val="0"/>
              </a:spcAft>
              <a:buClr>
                <a:schemeClr val="accent1"/>
              </a:buClr>
              <a:buSzPts val="2400"/>
              <a:buChar char="•"/>
            </a:pPr>
            <a:r>
              <a:rPr lang="en-US"/>
              <a:t>Passive hook rides along chain powered by single motor</a:t>
            </a:r>
            <a:endParaRPr/>
          </a:p>
          <a:p>
            <a:pPr indent="-406400" lvl="0" marL="457200" rtl="0" algn="l">
              <a:spcBef>
                <a:spcPts val="0"/>
              </a:spcBef>
              <a:spcAft>
                <a:spcPts val="0"/>
              </a:spcAft>
              <a:buClr>
                <a:srgbClr val="00B3C7"/>
              </a:buClr>
              <a:buSzPts val="2800"/>
              <a:buChar char="➢"/>
            </a:pPr>
            <a:r>
              <a:rPr i="1" lang="en-US">
                <a:solidFill>
                  <a:srgbClr val="00B3C7"/>
                </a:solidFill>
              </a:rPr>
              <a:t>How it works</a:t>
            </a:r>
            <a:endParaRPr i="1"/>
          </a:p>
          <a:p>
            <a:pPr indent="-381000" lvl="1" marL="914400" marR="0" rtl="0" algn="l">
              <a:lnSpc>
                <a:spcPct val="90000"/>
              </a:lnSpc>
              <a:spcBef>
                <a:spcPts val="0"/>
              </a:spcBef>
              <a:spcAft>
                <a:spcPts val="0"/>
              </a:spcAft>
              <a:buClr>
                <a:schemeClr val="accent1"/>
              </a:buClr>
              <a:buSzPts val="2400"/>
              <a:buFont typeface="Calibri"/>
              <a:buChar char="•"/>
            </a:pPr>
            <a:r>
              <a:rPr lang="en-US"/>
              <a:t>Arm comes underneath to pull breaker onto robot</a:t>
            </a:r>
            <a:endParaRPr/>
          </a:p>
          <a:p>
            <a:pPr indent="-381000" lvl="1" marL="914400" rtl="0" algn="l">
              <a:spcBef>
                <a:spcPts val="0"/>
              </a:spcBef>
              <a:spcAft>
                <a:spcPts val="0"/>
              </a:spcAft>
              <a:buClr>
                <a:schemeClr val="accent1"/>
              </a:buClr>
              <a:buSzPts val="2400"/>
              <a:buChar char="•"/>
            </a:pPr>
            <a:r>
              <a:rPr lang="en-US"/>
              <a:t>Arm pushes breaker into cabinet</a:t>
            </a:r>
            <a:endParaRPr>
              <a:solidFill>
                <a:srgbClr val="00B3C7"/>
              </a:solidFill>
            </a:endParaRPr>
          </a:p>
          <a:p>
            <a:pPr indent="-381000" lvl="1" marL="914400" rtl="0" algn="l">
              <a:spcBef>
                <a:spcPts val="0"/>
              </a:spcBef>
              <a:spcAft>
                <a:spcPts val="0"/>
              </a:spcAft>
              <a:buClr>
                <a:schemeClr val="accent1"/>
              </a:buClr>
              <a:buSzPts val="2400"/>
              <a:buChar char="•"/>
            </a:pPr>
            <a:r>
              <a:rPr lang="en-US"/>
              <a:t>Chain pulled taut for control</a:t>
            </a:r>
            <a:endParaRPr/>
          </a:p>
          <a:p>
            <a:pPr indent="-381000" lvl="1" marL="914400" marR="0" rtl="0" algn="l">
              <a:lnSpc>
                <a:spcPct val="90000"/>
              </a:lnSpc>
              <a:spcBef>
                <a:spcPts val="0"/>
              </a:spcBef>
              <a:spcAft>
                <a:spcPts val="0"/>
              </a:spcAft>
              <a:buClr>
                <a:schemeClr val="accent1"/>
              </a:buClr>
              <a:buSzPts val="2400"/>
              <a:buChar char="•"/>
            </a:pPr>
            <a:r>
              <a:rPr lang="en-US"/>
              <a:t>Rails ensure proper alignment</a:t>
            </a:r>
            <a:endParaRPr/>
          </a:p>
        </p:txBody>
      </p:sp>
      <p:pic>
        <p:nvPicPr>
          <p:cNvPr id="252" name="Google Shape;252;p38"/>
          <p:cNvPicPr preferRelativeResize="0"/>
          <p:nvPr/>
        </p:nvPicPr>
        <p:blipFill rotWithShape="1">
          <a:blip r:embed="rId3">
            <a:alphaModFix/>
          </a:blip>
          <a:srcRect b="10071" l="0" r="0" t="0"/>
          <a:stretch/>
        </p:blipFill>
        <p:spPr>
          <a:xfrm>
            <a:off x="6482700" y="1197650"/>
            <a:ext cx="3639025" cy="1837675"/>
          </a:xfrm>
          <a:prstGeom prst="rect">
            <a:avLst/>
          </a:prstGeom>
          <a:noFill/>
          <a:ln>
            <a:noFill/>
          </a:ln>
        </p:spPr>
      </p:pic>
      <p:pic>
        <p:nvPicPr>
          <p:cNvPr id="253" name="Google Shape;253;p38"/>
          <p:cNvPicPr preferRelativeResize="0"/>
          <p:nvPr/>
        </p:nvPicPr>
        <p:blipFill rotWithShape="1">
          <a:blip r:embed="rId4">
            <a:alphaModFix/>
          </a:blip>
          <a:srcRect b="7071" l="0" r="0" t="0"/>
          <a:stretch/>
        </p:blipFill>
        <p:spPr>
          <a:xfrm>
            <a:off x="6482700" y="3136450"/>
            <a:ext cx="3639025" cy="1899000"/>
          </a:xfrm>
          <a:prstGeom prst="rect">
            <a:avLst/>
          </a:prstGeom>
          <a:noFill/>
          <a:ln>
            <a:noFill/>
          </a:ln>
        </p:spPr>
      </p:pic>
      <p:pic>
        <p:nvPicPr>
          <p:cNvPr descr="me.jpg" id="254" name="Google Shape;254;p38"/>
          <p:cNvPicPr preferRelativeResize="0"/>
          <p:nvPr/>
        </p:nvPicPr>
        <p:blipFill rotWithShape="1">
          <a:blip r:embed="rId5">
            <a:alphaModFix/>
          </a:blip>
          <a:srcRect b="9329" l="0" r="0" t="0"/>
          <a:stretch/>
        </p:blipFill>
        <p:spPr>
          <a:xfrm>
            <a:off x="10224438" y="1197649"/>
            <a:ext cx="1821725" cy="1782375"/>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9"/>
          <p:cNvSpPr txBox="1"/>
          <p:nvPr>
            <p:ph type="title"/>
          </p:nvPr>
        </p:nvSpPr>
        <p:spPr>
          <a:xfrm>
            <a:off x="544175" y="251750"/>
            <a:ext cx="8592300" cy="945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3400"/>
              <a:t>David Miller, Mechanical Engineer </a:t>
            </a:r>
            <a:endParaRPr b="1" sz="3400">
              <a:latin typeface="Calibri"/>
              <a:ea typeface="Calibri"/>
              <a:cs typeface="Calibri"/>
              <a:sym typeface="Calibri"/>
            </a:endParaRPr>
          </a:p>
        </p:txBody>
      </p:sp>
      <p:sp>
        <p:nvSpPr>
          <p:cNvPr id="261" name="Google Shape;261;p39"/>
          <p:cNvSpPr txBox="1"/>
          <p:nvPr>
            <p:ph idx="1" type="body"/>
          </p:nvPr>
        </p:nvSpPr>
        <p:spPr>
          <a:xfrm>
            <a:off x="838200" y="1040336"/>
            <a:ext cx="6619200" cy="4938900"/>
          </a:xfrm>
          <a:prstGeom prst="rect">
            <a:avLst/>
          </a:prstGeom>
        </p:spPr>
        <p:txBody>
          <a:bodyPr anchorCtr="0" anchor="t" bIns="121900" lIns="121900" spcFirstLastPara="1" rIns="121900" wrap="square" tIns="121900">
            <a:noAutofit/>
          </a:bodyPr>
          <a:lstStyle/>
          <a:p>
            <a:pPr indent="-406400" lvl="0" marL="457200" marR="0" rtl="0" algn="l">
              <a:lnSpc>
                <a:spcPct val="90000"/>
              </a:lnSpc>
              <a:spcBef>
                <a:spcPts val="1000"/>
              </a:spcBef>
              <a:spcAft>
                <a:spcPts val="0"/>
              </a:spcAft>
              <a:buClr>
                <a:srgbClr val="00B3C7"/>
              </a:buClr>
              <a:buSzPts val="2800"/>
              <a:buFont typeface="Calibri"/>
              <a:buChar char="➢"/>
            </a:pPr>
            <a:r>
              <a:rPr i="1" lang="en-US">
                <a:solidFill>
                  <a:srgbClr val="00B3C7"/>
                </a:solidFill>
              </a:rPr>
              <a:t>Scalability</a:t>
            </a:r>
            <a:endParaRPr i="1">
              <a:solidFill>
                <a:srgbClr val="00B3C7"/>
              </a:solidFill>
            </a:endParaRPr>
          </a:p>
          <a:p>
            <a:pPr indent="-381000" lvl="1" marL="914400" marR="0" rtl="0" algn="l">
              <a:lnSpc>
                <a:spcPct val="90000"/>
              </a:lnSpc>
              <a:spcBef>
                <a:spcPts val="0"/>
              </a:spcBef>
              <a:spcAft>
                <a:spcPts val="0"/>
              </a:spcAft>
              <a:buClr>
                <a:schemeClr val="accent1"/>
              </a:buClr>
              <a:buSzPts val="2400"/>
              <a:buChar char="•"/>
            </a:pPr>
            <a:r>
              <a:rPr lang="en-US"/>
              <a:t>FEA on full scale design</a:t>
            </a:r>
            <a:endParaRPr/>
          </a:p>
          <a:p>
            <a:pPr indent="-381000" lvl="1" marL="914400" rtl="0" algn="l">
              <a:spcBef>
                <a:spcPts val="0"/>
              </a:spcBef>
              <a:spcAft>
                <a:spcPts val="0"/>
              </a:spcAft>
              <a:buClr>
                <a:schemeClr val="accent1"/>
              </a:buClr>
              <a:buSzPts val="2400"/>
              <a:buChar char="•"/>
            </a:pPr>
            <a:r>
              <a:rPr lang="en-US"/>
              <a:t>Kinematics equations</a:t>
            </a:r>
            <a:endParaRPr/>
          </a:p>
        </p:txBody>
      </p:sp>
      <p:pic>
        <p:nvPicPr>
          <p:cNvPr descr="image.png" id="262" name="Google Shape;262;p39"/>
          <p:cNvPicPr preferRelativeResize="0"/>
          <p:nvPr/>
        </p:nvPicPr>
        <p:blipFill rotWithShape="1">
          <a:blip r:embed="rId3">
            <a:alphaModFix/>
          </a:blip>
          <a:srcRect b="8900" l="0" r="0" t="0"/>
          <a:stretch/>
        </p:blipFill>
        <p:spPr>
          <a:xfrm>
            <a:off x="1492775" y="2775128"/>
            <a:ext cx="3429022" cy="1661215"/>
          </a:xfrm>
          <a:prstGeom prst="rect">
            <a:avLst/>
          </a:prstGeom>
          <a:noFill/>
          <a:ln>
            <a:noFill/>
          </a:ln>
        </p:spPr>
      </p:pic>
      <p:pic>
        <p:nvPicPr>
          <p:cNvPr id="263" name="Google Shape;263;p39"/>
          <p:cNvPicPr preferRelativeResize="0"/>
          <p:nvPr/>
        </p:nvPicPr>
        <p:blipFill>
          <a:blip r:embed="rId4">
            <a:alphaModFix/>
          </a:blip>
          <a:stretch>
            <a:fillRect/>
          </a:stretch>
        </p:blipFill>
        <p:spPr>
          <a:xfrm>
            <a:off x="5609722" y="2775128"/>
            <a:ext cx="3352479" cy="1661206"/>
          </a:xfrm>
          <a:prstGeom prst="rect">
            <a:avLst/>
          </a:prstGeom>
          <a:noFill/>
          <a:ln>
            <a:noFill/>
          </a:ln>
        </p:spPr>
      </p:pic>
      <p:pic>
        <p:nvPicPr>
          <p:cNvPr id="264" name="Google Shape;264;p39"/>
          <p:cNvPicPr preferRelativeResize="0"/>
          <p:nvPr/>
        </p:nvPicPr>
        <p:blipFill>
          <a:blip r:embed="rId5">
            <a:alphaModFix/>
          </a:blip>
          <a:stretch>
            <a:fillRect/>
          </a:stretch>
        </p:blipFill>
        <p:spPr>
          <a:xfrm>
            <a:off x="1531043" y="4635979"/>
            <a:ext cx="3352476" cy="1794138"/>
          </a:xfrm>
          <a:prstGeom prst="rect">
            <a:avLst/>
          </a:prstGeom>
          <a:noFill/>
          <a:ln>
            <a:noFill/>
          </a:ln>
        </p:spPr>
      </p:pic>
      <p:pic>
        <p:nvPicPr>
          <p:cNvPr id="265" name="Google Shape;265;p39"/>
          <p:cNvPicPr preferRelativeResize="0"/>
          <p:nvPr/>
        </p:nvPicPr>
        <p:blipFill>
          <a:blip r:embed="rId6">
            <a:alphaModFix/>
          </a:blip>
          <a:stretch>
            <a:fillRect/>
          </a:stretch>
        </p:blipFill>
        <p:spPr>
          <a:xfrm>
            <a:off x="5609722" y="4642073"/>
            <a:ext cx="3352477" cy="1781958"/>
          </a:xfrm>
          <a:prstGeom prst="rect">
            <a:avLst/>
          </a:prstGeom>
          <a:noFill/>
          <a:ln>
            <a:noFill/>
          </a:ln>
        </p:spPr>
      </p:pic>
      <p:pic>
        <p:nvPicPr>
          <p:cNvPr id="266" name="Google Shape;266;p39"/>
          <p:cNvPicPr preferRelativeResize="0"/>
          <p:nvPr/>
        </p:nvPicPr>
        <p:blipFill>
          <a:blip r:embed="rId7">
            <a:alphaModFix/>
          </a:blip>
          <a:stretch>
            <a:fillRect/>
          </a:stretch>
        </p:blipFill>
        <p:spPr>
          <a:xfrm>
            <a:off x="10240850" y="1197637"/>
            <a:ext cx="1821724" cy="1821724"/>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0"/>
          <p:cNvSpPr txBox="1"/>
          <p:nvPr/>
        </p:nvSpPr>
        <p:spPr>
          <a:xfrm>
            <a:off x="2485624" y="1437925"/>
            <a:ext cx="7220700" cy="4623000"/>
          </a:xfrm>
          <a:prstGeom prst="rect">
            <a:avLst/>
          </a:prstGeom>
          <a:noFill/>
          <a:ln cap="flat" cmpd="sng" w="9525">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sz="3000">
              <a:solidFill>
                <a:schemeClr val="accent4"/>
              </a:solidFill>
            </a:endParaRPr>
          </a:p>
          <a:p>
            <a:pPr indent="0" lvl="0" marL="0" rtl="0" algn="ctr">
              <a:spcBef>
                <a:spcPts val="0"/>
              </a:spcBef>
              <a:spcAft>
                <a:spcPts val="0"/>
              </a:spcAft>
              <a:buNone/>
            </a:pPr>
            <a:r>
              <a:t/>
            </a:r>
            <a:endParaRPr sz="3000">
              <a:solidFill>
                <a:schemeClr val="accent4"/>
              </a:solidFill>
            </a:endParaRPr>
          </a:p>
          <a:p>
            <a:pPr indent="0" lvl="0" marL="0" rtl="0" algn="ctr">
              <a:spcBef>
                <a:spcPts val="0"/>
              </a:spcBef>
              <a:spcAft>
                <a:spcPts val="0"/>
              </a:spcAft>
              <a:buNone/>
            </a:pPr>
            <a:r>
              <a:t/>
            </a:r>
            <a:endParaRPr sz="3000">
              <a:solidFill>
                <a:schemeClr val="accent4"/>
              </a:solidFill>
            </a:endParaRPr>
          </a:p>
          <a:p>
            <a:pPr indent="0" lvl="0" marL="0" rtl="0" algn="ctr">
              <a:spcBef>
                <a:spcPts val="0"/>
              </a:spcBef>
              <a:spcAft>
                <a:spcPts val="0"/>
              </a:spcAft>
              <a:buNone/>
            </a:pPr>
            <a:r>
              <a:t/>
            </a:r>
            <a:endParaRPr sz="3000">
              <a:solidFill>
                <a:schemeClr val="accent4"/>
              </a:solidFill>
            </a:endParaRPr>
          </a:p>
          <a:p>
            <a:pPr indent="0" lvl="0" marL="0" rtl="0" algn="ctr">
              <a:spcBef>
                <a:spcPts val="0"/>
              </a:spcBef>
              <a:spcAft>
                <a:spcPts val="0"/>
              </a:spcAft>
              <a:buNone/>
            </a:pPr>
            <a:r>
              <a:rPr lang="en-US" sz="3000">
                <a:solidFill>
                  <a:schemeClr val="accent4"/>
                </a:solidFill>
              </a:rPr>
              <a:t>Demo Video</a:t>
            </a:r>
            <a:endParaRPr sz="3000">
              <a:solidFill>
                <a:schemeClr val="accent4"/>
              </a:solidFill>
            </a:endParaRPr>
          </a:p>
        </p:txBody>
      </p:sp>
      <p:sp>
        <p:nvSpPr>
          <p:cNvPr id="273" name="Google Shape;273;p40"/>
          <p:cNvSpPr txBox="1"/>
          <p:nvPr>
            <p:ph type="title"/>
          </p:nvPr>
        </p:nvSpPr>
        <p:spPr>
          <a:xfrm>
            <a:off x="544175" y="251750"/>
            <a:ext cx="9063600" cy="9459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b="1" lang="en-US"/>
              <a:t>BreakerBot Demo</a:t>
            </a:r>
            <a:endParaRPr b="1"/>
          </a:p>
        </p:txBody>
      </p:sp>
      <p:pic>
        <p:nvPicPr>
          <p:cNvPr id="274" name="Google Shape;274;p40" title="BreakerBot Alignment">
            <a:hlinkClick r:id="rId3"/>
          </p:cNvPr>
          <p:cNvPicPr preferRelativeResize="0"/>
          <p:nvPr/>
        </p:nvPicPr>
        <p:blipFill>
          <a:blip r:embed="rId4">
            <a:alphaModFix amt="0"/>
          </a:blip>
          <a:stretch>
            <a:fillRect/>
          </a:stretch>
        </p:blipFill>
        <p:spPr>
          <a:xfrm>
            <a:off x="2485625" y="1437913"/>
            <a:ext cx="7220700" cy="4623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1"/>
          <p:cNvSpPr txBox="1"/>
          <p:nvPr>
            <p:ph type="title"/>
          </p:nvPr>
        </p:nvSpPr>
        <p:spPr>
          <a:xfrm>
            <a:off x="544175" y="251750"/>
            <a:ext cx="9063600" cy="9459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b="1" lang="en-US"/>
              <a:t>Concluding Remarks	</a:t>
            </a:r>
            <a:endParaRPr b="1"/>
          </a:p>
        </p:txBody>
      </p:sp>
      <p:sp>
        <p:nvSpPr>
          <p:cNvPr id="281" name="Google Shape;281;p41"/>
          <p:cNvSpPr txBox="1"/>
          <p:nvPr>
            <p:ph idx="1" type="body"/>
          </p:nvPr>
        </p:nvSpPr>
        <p:spPr>
          <a:xfrm>
            <a:off x="415600" y="1231833"/>
            <a:ext cx="11360700" cy="4555200"/>
          </a:xfrm>
          <a:prstGeom prst="rect">
            <a:avLst/>
          </a:prstGeom>
        </p:spPr>
        <p:txBody>
          <a:bodyPr anchorCtr="0" anchor="t" bIns="121900" lIns="121900" spcFirstLastPara="1" rIns="121900" wrap="square" tIns="121900">
            <a:noAutofit/>
          </a:bodyPr>
          <a:lstStyle/>
          <a:p>
            <a:pPr indent="-419100" lvl="0" marL="457200" rtl="0" algn="l">
              <a:lnSpc>
                <a:spcPct val="115000"/>
              </a:lnSpc>
              <a:spcBef>
                <a:spcPts val="1000"/>
              </a:spcBef>
              <a:spcAft>
                <a:spcPts val="0"/>
              </a:spcAft>
              <a:buClr>
                <a:srgbClr val="00B3C7"/>
              </a:buClr>
              <a:buSzPts val="3000"/>
              <a:buChar char="➢"/>
            </a:pPr>
            <a:r>
              <a:rPr i="1" lang="en-US" sz="3000">
                <a:solidFill>
                  <a:srgbClr val="00B3C7"/>
                </a:solidFill>
              </a:rPr>
              <a:t>Automation to the electrical utilities industry</a:t>
            </a:r>
            <a:endParaRPr i="1" sz="3000">
              <a:solidFill>
                <a:srgbClr val="00B3C7"/>
              </a:solidFill>
            </a:endParaRPr>
          </a:p>
          <a:p>
            <a:pPr indent="-419100" lvl="1" marL="914400" rtl="0" algn="l">
              <a:lnSpc>
                <a:spcPct val="115000"/>
              </a:lnSpc>
              <a:spcBef>
                <a:spcPts val="0"/>
              </a:spcBef>
              <a:spcAft>
                <a:spcPts val="0"/>
              </a:spcAft>
              <a:buClr>
                <a:schemeClr val="accent1"/>
              </a:buClr>
              <a:buSzPts val="3000"/>
              <a:buChar char="•"/>
            </a:pPr>
            <a:r>
              <a:rPr lang="en-US" sz="3000"/>
              <a:t>Improves efficiency </a:t>
            </a:r>
            <a:endParaRPr sz="3000"/>
          </a:p>
          <a:p>
            <a:pPr indent="-419100" lvl="1" marL="914400" rtl="0" algn="l">
              <a:lnSpc>
                <a:spcPct val="115000"/>
              </a:lnSpc>
              <a:spcBef>
                <a:spcPts val="0"/>
              </a:spcBef>
              <a:spcAft>
                <a:spcPts val="0"/>
              </a:spcAft>
              <a:buClr>
                <a:schemeClr val="accent1"/>
              </a:buClr>
              <a:buSzPts val="3000"/>
              <a:buChar char="•"/>
            </a:pPr>
            <a:r>
              <a:rPr lang="en-US" sz="3000"/>
              <a:t>Removes hazards for operators</a:t>
            </a:r>
            <a:endParaRPr sz="3000"/>
          </a:p>
          <a:p>
            <a:pPr indent="-419100" lvl="0" marL="457200" rtl="0" algn="l">
              <a:lnSpc>
                <a:spcPct val="115000"/>
              </a:lnSpc>
              <a:spcBef>
                <a:spcPts val="0"/>
              </a:spcBef>
              <a:spcAft>
                <a:spcPts val="0"/>
              </a:spcAft>
              <a:buClr>
                <a:srgbClr val="00B3C7"/>
              </a:buClr>
              <a:buSzPts val="3000"/>
              <a:buChar char="➢"/>
            </a:pPr>
            <a:r>
              <a:rPr i="1" lang="en-US" sz="3000">
                <a:solidFill>
                  <a:srgbClr val="00B3C7"/>
                </a:solidFill>
              </a:rPr>
              <a:t>Proof of concept is complete, future teams can develop:</a:t>
            </a:r>
            <a:endParaRPr i="1" sz="3000">
              <a:solidFill>
                <a:srgbClr val="00B3C7"/>
              </a:solidFill>
            </a:endParaRPr>
          </a:p>
          <a:p>
            <a:pPr indent="-419100" lvl="1" marL="914400" rtl="0" algn="l">
              <a:lnSpc>
                <a:spcPct val="115000"/>
              </a:lnSpc>
              <a:spcBef>
                <a:spcPts val="0"/>
              </a:spcBef>
              <a:spcAft>
                <a:spcPts val="0"/>
              </a:spcAft>
              <a:buClr>
                <a:schemeClr val="accent1"/>
              </a:buClr>
              <a:buSzPts val="3000"/>
              <a:buChar char="•"/>
            </a:pPr>
            <a:r>
              <a:rPr lang="en-US" sz="3000"/>
              <a:t>Full-scale robot which can work with 850lb breakers</a:t>
            </a:r>
            <a:endParaRPr sz="3000"/>
          </a:p>
          <a:p>
            <a:pPr indent="-419100" lvl="1" marL="914400" rtl="0" algn="l">
              <a:lnSpc>
                <a:spcPct val="115000"/>
              </a:lnSpc>
              <a:spcBef>
                <a:spcPts val="0"/>
              </a:spcBef>
              <a:spcAft>
                <a:spcPts val="0"/>
              </a:spcAft>
              <a:buClr>
                <a:schemeClr val="accent1"/>
              </a:buClr>
              <a:buSzPts val="3000"/>
              <a:buChar char="•"/>
            </a:pPr>
            <a:r>
              <a:rPr lang="en-US" sz="3000"/>
              <a:t>Completely autonomous driving and alignment</a:t>
            </a:r>
            <a:endParaRPr sz="3000"/>
          </a:p>
          <a:p>
            <a:pPr indent="-419100" lvl="1" marL="914400" rtl="0" algn="l">
              <a:lnSpc>
                <a:spcPct val="115000"/>
              </a:lnSpc>
              <a:spcBef>
                <a:spcPts val="0"/>
              </a:spcBef>
              <a:spcAft>
                <a:spcPts val="0"/>
              </a:spcAft>
              <a:buClr>
                <a:schemeClr val="accent1"/>
              </a:buClr>
              <a:buSzPts val="3000"/>
              <a:buChar char="•"/>
            </a:pPr>
            <a:r>
              <a:rPr lang="en-US" sz="3000"/>
              <a:t>Individual breaker cabinet detection (using RFID tags)</a:t>
            </a:r>
            <a:endParaRPr i="1" sz="3000">
              <a:solidFill>
                <a:srgbClr val="00B3C7"/>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2"/>
          <p:cNvSpPr txBox="1"/>
          <p:nvPr>
            <p:ph type="title"/>
          </p:nvPr>
        </p:nvSpPr>
        <p:spPr>
          <a:xfrm>
            <a:off x="468150" y="282125"/>
            <a:ext cx="11255700" cy="9459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b="1" lang="en-US" sz="4800"/>
              <a:t>Teamwork makes the dream work!</a:t>
            </a:r>
            <a:endParaRPr b="1" sz="4800"/>
          </a:p>
        </p:txBody>
      </p:sp>
      <p:sp>
        <p:nvSpPr>
          <p:cNvPr id="288" name="Google Shape;288;p4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20160301_201120-ANIMATION.gif" id="289" name="Google Shape;289;p42"/>
          <p:cNvPicPr preferRelativeResize="0"/>
          <p:nvPr/>
        </p:nvPicPr>
        <p:blipFill>
          <a:blip r:embed="rId3">
            <a:alphaModFix/>
          </a:blip>
          <a:stretch>
            <a:fillRect/>
          </a:stretch>
        </p:blipFill>
        <p:spPr>
          <a:xfrm>
            <a:off x="1549800" y="1447575"/>
            <a:ext cx="8785599" cy="49531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3"/>
          <p:cNvSpPr txBox="1"/>
          <p:nvPr>
            <p:ph type="ctrTitle"/>
          </p:nvPr>
        </p:nvSpPr>
        <p:spPr>
          <a:xfrm>
            <a:off x="3955350" y="4161703"/>
            <a:ext cx="4281300" cy="9801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Font typeface="Calibri"/>
              <a:buNone/>
            </a:pPr>
            <a:r>
              <a:rPr b="1" lang="en-US">
                <a:solidFill>
                  <a:schemeClr val="lt1"/>
                </a:solidFill>
                <a:latin typeface="Calibri"/>
                <a:ea typeface="Calibri"/>
                <a:cs typeface="Calibri"/>
                <a:sym typeface="Calibri"/>
              </a:rPr>
              <a:t>Questions?</a:t>
            </a:r>
            <a:endParaRPr b="1" i="0" sz="6000" u="none" cap="none" strike="noStrike">
              <a:solidFill>
                <a:schemeClr val="lt1"/>
              </a:solidFill>
              <a:latin typeface="Calibri"/>
              <a:ea typeface="Calibri"/>
              <a:cs typeface="Calibri"/>
              <a:sym typeface="Calibri"/>
            </a:endParaRPr>
          </a:p>
        </p:txBody>
      </p:sp>
      <p:sp>
        <p:nvSpPr>
          <p:cNvPr id="296" name="Google Shape;296;p43"/>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en-US" sz="1300">
                <a:solidFill>
                  <a:schemeClr val="dk2"/>
                </a:solidFill>
                <a:latin typeface="Arial"/>
                <a:ea typeface="Arial"/>
                <a:cs typeface="Arial"/>
                <a:sym typeface="Arial"/>
              </a:rPr>
              <a:t>‹#›</a:t>
            </a:fld>
            <a:endParaRPr sz="1300">
              <a:solidFill>
                <a:schemeClr val="dk2"/>
              </a:solidFill>
              <a:latin typeface="Arial"/>
              <a:ea typeface="Arial"/>
              <a:cs typeface="Arial"/>
              <a:sym typeface="Arial"/>
            </a:endParaRPr>
          </a:p>
        </p:txBody>
      </p:sp>
      <p:pic>
        <p:nvPicPr>
          <p:cNvPr descr="Screen Shot 2016-04-13 at 12.44.17 PM_burned.png" id="297" name="Google Shape;297;p43"/>
          <p:cNvPicPr preferRelativeResize="0"/>
          <p:nvPr/>
        </p:nvPicPr>
        <p:blipFill>
          <a:blip r:embed="rId3">
            <a:alphaModFix/>
          </a:blip>
          <a:stretch>
            <a:fillRect/>
          </a:stretch>
        </p:blipFill>
        <p:spPr>
          <a:xfrm>
            <a:off x="4138250" y="1849362"/>
            <a:ext cx="3915500" cy="2075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8"/>
          <p:cNvSpPr txBox="1"/>
          <p:nvPr>
            <p:ph idx="1" type="body"/>
          </p:nvPr>
        </p:nvSpPr>
        <p:spPr>
          <a:xfrm>
            <a:off x="838200" y="1292225"/>
            <a:ext cx="10515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i="0" lang="en-US" sz="2800" u="none" cap="none" strike="noStrike">
                <a:solidFill>
                  <a:schemeClr val="accent1"/>
                </a:solidFill>
                <a:latin typeface="Calibri"/>
                <a:ea typeface="Calibri"/>
                <a:cs typeface="Calibri"/>
                <a:sym typeface="Calibri"/>
              </a:rPr>
              <a:t>Problem:</a:t>
            </a:r>
            <a:r>
              <a:rPr b="1" i="0" lang="en-US" sz="2800" u="none" cap="none" strike="noStrike">
                <a:solidFill>
                  <a:schemeClr val="dk1"/>
                </a:solidFill>
                <a:latin typeface="Calibri"/>
                <a:ea typeface="Calibri"/>
                <a:cs typeface="Calibri"/>
                <a:sym typeface="Calibri"/>
              </a:rPr>
              <a:t> </a:t>
            </a:r>
            <a:r>
              <a:rPr b="0" i="0" lang="en-US" sz="2800" u="none" cap="none" strike="noStrike">
                <a:latin typeface="Calibri"/>
                <a:ea typeface="Calibri"/>
                <a:cs typeface="Calibri"/>
                <a:sym typeface="Calibri"/>
              </a:rPr>
              <a:t>The insertion and removal of high-voltage circuit breakers is manually intensive and can be </a:t>
            </a:r>
            <a:r>
              <a:rPr lang="en-US">
                <a:latin typeface="Calibri"/>
                <a:ea typeface="Calibri"/>
                <a:cs typeface="Calibri"/>
                <a:sym typeface="Calibri"/>
              </a:rPr>
              <a:t>fatal </a:t>
            </a:r>
            <a:r>
              <a:rPr b="0" i="0" lang="en-US" sz="2800" u="none" cap="none" strike="noStrike">
                <a:latin typeface="Calibri"/>
                <a:ea typeface="Calibri"/>
                <a:cs typeface="Calibri"/>
                <a:sym typeface="Calibri"/>
              </a:rPr>
              <a:t>if electrical </a:t>
            </a:r>
            <a:r>
              <a:rPr lang="en-US">
                <a:latin typeface="Calibri"/>
                <a:ea typeface="Calibri"/>
                <a:cs typeface="Calibri"/>
                <a:sym typeface="Calibri"/>
              </a:rPr>
              <a:t>arcs occur.</a:t>
            </a:r>
            <a:r>
              <a:rPr lang="en-US"/>
              <a:t> </a:t>
            </a:r>
            <a:r>
              <a:rPr lang="en-US">
                <a:latin typeface="Calibri"/>
                <a:ea typeface="Calibri"/>
                <a:cs typeface="Calibri"/>
                <a:sym typeface="Calibri"/>
              </a:rPr>
              <a:t>Consolidated Edison, a power company in New York, presented this problem to Boston University.</a:t>
            </a:r>
            <a:endParaRPr b="0" i="0" sz="2800" u="none" cap="none" strike="noStrike">
              <a:latin typeface="Calibri"/>
              <a:ea typeface="Calibri"/>
              <a:cs typeface="Calibri"/>
              <a:sym typeface="Calibri"/>
            </a:endParaRPr>
          </a:p>
          <a:p>
            <a:pPr indent="0" lvl="0" marL="0" marR="0" rtl="0" algn="l">
              <a:lnSpc>
                <a:spcPct val="90000"/>
              </a:lnSpc>
              <a:spcBef>
                <a:spcPts val="0"/>
              </a:spcBef>
              <a:spcAft>
                <a:spcPts val="0"/>
              </a:spcAft>
              <a:buNone/>
            </a:pPr>
            <a:r>
              <a:t/>
            </a:r>
            <a:endParaRPr sz="1000">
              <a:latin typeface="Calibri"/>
              <a:ea typeface="Calibri"/>
              <a:cs typeface="Calibri"/>
              <a:sym typeface="Calibri"/>
            </a:endParaRPr>
          </a:p>
          <a:p>
            <a:pPr indent="0" lvl="0" marL="0" marR="0" rtl="0" algn="l">
              <a:lnSpc>
                <a:spcPct val="90000"/>
              </a:lnSpc>
              <a:spcBef>
                <a:spcPts val="1000"/>
              </a:spcBef>
              <a:spcAft>
                <a:spcPts val="0"/>
              </a:spcAft>
              <a:buNone/>
            </a:pPr>
            <a:r>
              <a:rPr b="1" i="0" lang="en-US" sz="2800" u="none" cap="none" strike="noStrike">
                <a:solidFill>
                  <a:srgbClr val="00B3C7"/>
                </a:solidFill>
                <a:latin typeface="Calibri"/>
                <a:ea typeface="Calibri"/>
                <a:cs typeface="Calibri"/>
                <a:sym typeface="Calibri"/>
              </a:rPr>
              <a:t>Goal:</a:t>
            </a:r>
            <a:r>
              <a:rPr b="0" i="0" lang="en-US" sz="2800" u="none" cap="none" strike="noStrike">
                <a:solidFill>
                  <a:srgbClr val="D9D9D9"/>
                </a:solidFill>
                <a:latin typeface="Calibri"/>
                <a:ea typeface="Calibri"/>
                <a:cs typeface="Calibri"/>
                <a:sym typeface="Calibri"/>
              </a:rPr>
              <a:t> </a:t>
            </a:r>
            <a:r>
              <a:rPr b="0" i="0" lang="en-US" sz="2800" u="none" cap="none" strike="noStrike">
                <a:latin typeface="Calibri"/>
                <a:ea typeface="Calibri"/>
                <a:cs typeface="Calibri"/>
                <a:sym typeface="Calibri"/>
              </a:rPr>
              <a:t>Design and construct a robot to automate and optimize th</a:t>
            </a:r>
            <a:r>
              <a:rPr lang="en-US">
                <a:latin typeface="Calibri"/>
                <a:ea typeface="Calibri"/>
                <a:cs typeface="Calibri"/>
                <a:sym typeface="Calibri"/>
              </a:rPr>
              <a:t>is </a:t>
            </a:r>
            <a:r>
              <a:rPr b="0" i="0" lang="en-US" sz="2800" u="none" cap="none" strike="noStrike">
                <a:latin typeface="Calibri"/>
                <a:ea typeface="Calibri"/>
                <a:cs typeface="Calibri"/>
                <a:sym typeface="Calibri"/>
              </a:rPr>
              <a:t>process and reduce the danger to </a:t>
            </a:r>
            <a:r>
              <a:rPr lang="en-US">
                <a:latin typeface="Calibri"/>
                <a:ea typeface="Calibri"/>
                <a:cs typeface="Calibri"/>
                <a:sym typeface="Calibri"/>
              </a:rPr>
              <a:t>employees</a:t>
            </a:r>
            <a:r>
              <a:rPr lang="en-US"/>
              <a:t>.</a:t>
            </a:r>
            <a:endParaRPr/>
          </a:p>
          <a:p>
            <a:pPr indent="0" lvl="0" marL="0" marR="0" rtl="0" algn="l">
              <a:lnSpc>
                <a:spcPct val="90000"/>
              </a:lnSpc>
              <a:spcBef>
                <a:spcPts val="2100"/>
              </a:spcBef>
              <a:spcAft>
                <a:spcPts val="0"/>
              </a:spcAft>
              <a:buNone/>
            </a:pPr>
            <a:r>
              <a:t/>
            </a:r>
            <a:endParaRPr b="1">
              <a:solidFill>
                <a:schemeClr val="accent1"/>
              </a:solidFill>
            </a:endParaRPr>
          </a:p>
          <a:p>
            <a:pPr indent="0" lvl="0" marL="0" marR="0" rtl="0" algn="l">
              <a:lnSpc>
                <a:spcPct val="90000"/>
              </a:lnSpc>
              <a:spcBef>
                <a:spcPts val="2100"/>
              </a:spcBef>
              <a:spcAft>
                <a:spcPts val="2100"/>
              </a:spcAft>
              <a:buNone/>
            </a:pPr>
            <a:r>
              <a:rPr b="1" lang="en-US">
                <a:solidFill>
                  <a:schemeClr val="accent1"/>
                </a:solidFill>
              </a:rPr>
              <a:t>Customer:</a:t>
            </a:r>
            <a:r>
              <a:rPr lang="en-US"/>
              <a:t> ConEdison</a:t>
            </a:r>
            <a:endParaRPr/>
          </a:p>
        </p:txBody>
      </p:sp>
      <p:grpSp>
        <p:nvGrpSpPr>
          <p:cNvPr id="123" name="Google Shape;123;p28"/>
          <p:cNvGrpSpPr/>
          <p:nvPr/>
        </p:nvGrpSpPr>
        <p:grpSpPr>
          <a:xfrm>
            <a:off x="8795338" y="4349485"/>
            <a:ext cx="2558474" cy="2297328"/>
            <a:chOff x="8795338" y="4344097"/>
            <a:chExt cx="2558474" cy="2297328"/>
          </a:xfrm>
        </p:grpSpPr>
        <p:pic>
          <p:nvPicPr>
            <p:cNvPr id="124" name="Google Shape;124;p28"/>
            <p:cNvPicPr preferRelativeResize="0"/>
            <p:nvPr/>
          </p:nvPicPr>
          <p:blipFill>
            <a:blip r:embed="rId3">
              <a:alphaModFix/>
            </a:blip>
            <a:stretch>
              <a:fillRect/>
            </a:stretch>
          </p:blipFill>
          <p:spPr>
            <a:xfrm>
              <a:off x="8795338" y="4344097"/>
              <a:ext cx="2558474" cy="1918875"/>
            </a:xfrm>
            <a:prstGeom prst="rect">
              <a:avLst/>
            </a:prstGeom>
            <a:noFill/>
            <a:ln>
              <a:noFill/>
            </a:ln>
          </p:spPr>
        </p:pic>
        <p:sp>
          <p:nvSpPr>
            <p:cNvPr id="125" name="Google Shape;125;p28"/>
            <p:cNvSpPr txBox="1"/>
            <p:nvPr/>
          </p:nvSpPr>
          <p:spPr>
            <a:xfrm>
              <a:off x="8887800" y="6276325"/>
              <a:ext cx="24660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D9D9D9"/>
                  </a:solidFill>
                </a:rPr>
                <a:t>13.8 kV Circuit Breaker </a:t>
              </a:r>
              <a:endParaRPr>
                <a:solidFill>
                  <a:srgbClr val="D9D9D9"/>
                </a:solidFill>
              </a:endParaRPr>
            </a:p>
          </p:txBody>
        </p:sp>
      </p:grpSp>
      <p:sp>
        <p:nvSpPr>
          <p:cNvPr id="126" name="Google Shape;126;p28"/>
          <p:cNvSpPr txBox="1"/>
          <p:nvPr>
            <p:ph type="title"/>
          </p:nvPr>
        </p:nvSpPr>
        <p:spPr>
          <a:xfrm>
            <a:off x="544175" y="251750"/>
            <a:ext cx="8592300" cy="945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3400"/>
              <a:t>Background</a:t>
            </a:r>
            <a:endParaRPr b="1" sz="3400">
              <a:latin typeface="Calibri"/>
              <a:ea typeface="Calibri"/>
              <a:cs typeface="Calibri"/>
              <a:sym typeface="Calibri"/>
            </a:endParaRPr>
          </a:p>
        </p:txBody>
      </p:sp>
      <p:grpSp>
        <p:nvGrpSpPr>
          <p:cNvPr id="127" name="Google Shape;127;p28"/>
          <p:cNvGrpSpPr/>
          <p:nvPr/>
        </p:nvGrpSpPr>
        <p:grpSpPr>
          <a:xfrm>
            <a:off x="5406810" y="4498680"/>
            <a:ext cx="1727491" cy="1708334"/>
            <a:chOff x="4790000" y="4387525"/>
            <a:chExt cx="2128500" cy="2128500"/>
          </a:xfrm>
        </p:grpSpPr>
        <p:sp>
          <p:nvSpPr>
            <p:cNvPr id="128" name="Google Shape;128;p28"/>
            <p:cNvSpPr/>
            <p:nvPr/>
          </p:nvSpPr>
          <p:spPr>
            <a:xfrm>
              <a:off x="4790000" y="4387525"/>
              <a:ext cx="2128500" cy="21285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9" name="Google Shape;129;p28"/>
            <p:cNvPicPr preferRelativeResize="0"/>
            <p:nvPr/>
          </p:nvPicPr>
          <p:blipFill>
            <a:blip r:embed="rId4">
              <a:alphaModFix/>
            </a:blip>
            <a:stretch>
              <a:fillRect/>
            </a:stretch>
          </p:blipFill>
          <p:spPr>
            <a:xfrm>
              <a:off x="5073488" y="4755950"/>
              <a:ext cx="1561825" cy="1239525"/>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9"/>
          <p:cNvSpPr txBox="1"/>
          <p:nvPr>
            <p:ph type="title"/>
          </p:nvPr>
        </p:nvSpPr>
        <p:spPr>
          <a:xfrm>
            <a:off x="544175" y="251750"/>
            <a:ext cx="8592300" cy="945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3400"/>
              <a:t>Members</a:t>
            </a:r>
            <a:endParaRPr b="1" sz="3400">
              <a:latin typeface="Calibri"/>
              <a:ea typeface="Calibri"/>
              <a:cs typeface="Calibri"/>
              <a:sym typeface="Calibri"/>
            </a:endParaRPr>
          </a:p>
        </p:txBody>
      </p:sp>
      <p:pic>
        <p:nvPicPr>
          <p:cNvPr descr="26f86d2.jpg" id="136" name="Google Shape;136;p29"/>
          <p:cNvPicPr preferRelativeResize="0"/>
          <p:nvPr/>
        </p:nvPicPr>
        <p:blipFill>
          <a:blip r:embed="rId3">
            <a:alphaModFix/>
          </a:blip>
          <a:stretch>
            <a:fillRect/>
          </a:stretch>
        </p:blipFill>
        <p:spPr>
          <a:xfrm>
            <a:off x="9748151" y="4054950"/>
            <a:ext cx="1821600" cy="1821600"/>
          </a:xfrm>
          <a:prstGeom prst="rect">
            <a:avLst/>
          </a:prstGeom>
          <a:noFill/>
          <a:ln cap="flat" cmpd="sng" w="19050">
            <a:solidFill>
              <a:srgbClr val="000000"/>
            </a:solidFill>
            <a:prstDash val="solid"/>
            <a:round/>
            <a:headEnd len="sm" w="sm" type="none"/>
            <a:tailEnd len="sm" w="sm" type="none"/>
          </a:ln>
        </p:spPr>
      </p:pic>
      <p:sp>
        <p:nvSpPr>
          <p:cNvPr id="137" name="Google Shape;137;p29"/>
          <p:cNvSpPr txBox="1"/>
          <p:nvPr/>
        </p:nvSpPr>
        <p:spPr>
          <a:xfrm>
            <a:off x="550075" y="3305175"/>
            <a:ext cx="2097300" cy="56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Calibri"/>
                <a:ea typeface="Calibri"/>
                <a:cs typeface="Calibri"/>
                <a:sym typeface="Calibri"/>
              </a:rPr>
              <a:t>Neeraj Basu</a:t>
            </a:r>
            <a:endParaRPr sz="1800">
              <a:solidFill>
                <a:schemeClr val="lt1"/>
              </a:solidFill>
              <a:latin typeface="Calibri"/>
              <a:ea typeface="Calibri"/>
              <a:cs typeface="Calibri"/>
              <a:sym typeface="Calibri"/>
            </a:endParaRPr>
          </a:p>
          <a:p>
            <a:pPr indent="0" lvl="0" marL="0" rtl="0" algn="ctr">
              <a:spcBef>
                <a:spcPts val="0"/>
              </a:spcBef>
              <a:spcAft>
                <a:spcPts val="0"/>
              </a:spcAft>
              <a:buNone/>
            </a:pPr>
            <a:r>
              <a:rPr lang="en-US" sz="1800">
                <a:solidFill>
                  <a:schemeClr val="lt1"/>
                </a:solidFill>
                <a:latin typeface="Calibri"/>
                <a:ea typeface="Calibri"/>
                <a:cs typeface="Calibri"/>
                <a:sym typeface="Calibri"/>
              </a:rPr>
              <a:t>Electrical Engineer</a:t>
            </a:r>
            <a:endParaRPr sz="1800">
              <a:solidFill>
                <a:schemeClr val="lt1"/>
              </a:solidFill>
              <a:latin typeface="Calibri"/>
              <a:ea typeface="Calibri"/>
              <a:cs typeface="Calibri"/>
              <a:sym typeface="Calibri"/>
            </a:endParaRPr>
          </a:p>
        </p:txBody>
      </p:sp>
      <p:sp>
        <p:nvSpPr>
          <p:cNvPr id="138" name="Google Shape;138;p29"/>
          <p:cNvSpPr txBox="1"/>
          <p:nvPr/>
        </p:nvSpPr>
        <p:spPr>
          <a:xfrm>
            <a:off x="3394063" y="3285125"/>
            <a:ext cx="2508300" cy="56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Calibri"/>
                <a:ea typeface="Calibri"/>
                <a:cs typeface="Calibri"/>
                <a:sym typeface="Calibri"/>
              </a:rPr>
              <a:t>Pete Benja</a:t>
            </a:r>
            <a:endParaRPr sz="1800">
              <a:solidFill>
                <a:schemeClr val="lt1"/>
              </a:solidFill>
              <a:latin typeface="Calibri"/>
              <a:ea typeface="Calibri"/>
              <a:cs typeface="Calibri"/>
              <a:sym typeface="Calibri"/>
            </a:endParaRPr>
          </a:p>
          <a:p>
            <a:pPr indent="0" lvl="0" marL="0" rtl="0" algn="ctr">
              <a:spcBef>
                <a:spcPts val="0"/>
              </a:spcBef>
              <a:spcAft>
                <a:spcPts val="0"/>
              </a:spcAft>
              <a:buNone/>
            </a:pPr>
            <a:r>
              <a:rPr lang="en-US" sz="1800">
                <a:solidFill>
                  <a:schemeClr val="lt1"/>
                </a:solidFill>
                <a:latin typeface="Calibri"/>
                <a:ea typeface="Calibri"/>
                <a:cs typeface="Calibri"/>
                <a:sym typeface="Calibri"/>
              </a:rPr>
              <a:t>Computer Engineer</a:t>
            </a:r>
            <a:endParaRPr sz="1800">
              <a:solidFill>
                <a:schemeClr val="lt1"/>
              </a:solidFill>
              <a:latin typeface="Calibri"/>
              <a:ea typeface="Calibri"/>
              <a:cs typeface="Calibri"/>
              <a:sym typeface="Calibri"/>
            </a:endParaRPr>
          </a:p>
        </p:txBody>
      </p:sp>
      <p:sp>
        <p:nvSpPr>
          <p:cNvPr id="139" name="Google Shape;139;p29"/>
          <p:cNvSpPr txBox="1"/>
          <p:nvPr/>
        </p:nvSpPr>
        <p:spPr>
          <a:xfrm>
            <a:off x="6419300" y="3301025"/>
            <a:ext cx="2508300" cy="56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Calibri"/>
                <a:ea typeface="Calibri"/>
                <a:cs typeface="Calibri"/>
                <a:sym typeface="Calibri"/>
              </a:rPr>
              <a:t>Paul Gennaro</a:t>
            </a:r>
            <a:endParaRPr sz="1800">
              <a:solidFill>
                <a:schemeClr val="lt1"/>
              </a:solidFill>
              <a:latin typeface="Calibri"/>
              <a:ea typeface="Calibri"/>
              <a:cs typeface="Calibri"/>
              <a:sym typeface="Calibri"/>
            </a:endParaRPr>
          </a:p>
          <a:p>
            <a:pPr indent="0" lvl="0" marL="0" rtl="0" algn="ctr">
              <a:spcBef>
                <a:spcPts val="0"/>
              </a:spcBef>
              <a:spcAft>
                <a:spcPts val="0"/>
              </a:spcAft>
              <a:buNone/>
            </a:pPr>
            <a:r>
              <a:rPr lang="en-US" sz="1800">
                <a:solidFill>
                  <a:schemeClr val="lt1"/>
                </a:solidFill>
                <a:latin typeface="Calibri"/>
                <a:ea typeface="Calibri"/>
                <a:cs typeface="Calibri"/>
                <a:sym typeface="Calibri"/>
              </a:rPr>
              <a:t>Mechanical Engineer</a:t>
            </a:r>
            <a:endParaRPr sz="1800">
              <a:solidFill>
                <a:schemeClr val="lt1"/>
              </a:solidFill>
              <a:latin typeface="Calibri"/>
              <a:ea typeface="Calibri"/>
              <a:cs typeface="Calibri"/>
              <a:sym typeface="Calibri"/>
            </a:endParaRPr>
          </a:p>
        </p:txBody>
      </p:sp>
      <p:sp>
        <p:nvSpPr>
          <p:cNvPr id="140" name="Google Shape;140;p29"/>
          <p:cNvSpPr txBox="1"/>
          <p:nvPr/>
        </p:nvSpPr>
        <p:spPr>
          <a:xfrm>
            <a:off x="9510850" y="3305175"/>
            <a:ext cx="2296200" cy="56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Calibri"/>
                <a:ea typeface="Calibri"/>
                <a:cs typeface="Calibri"/>
                <a:sym typeface="Calibri"/>
              </a:rPr>
              <a:t>Daniel Gorelick</a:t>
            </a:r>
            <a:endParaRPr sz="1800">
              <a:solidFill>
                <a:schemeClr val="lt1"/>
              </a:solidFill>
              <a:latin typeface="Calibri"/>
              <a:ea typeface="Calibri"/>
              <a:cs typeface="Calibri"/>
              <a:sym typeface="Calibri"/>
            </a:endParaRPr>
          </a:p>
          <a:p>
            <a:pPr indent="0" lvl="0" marL="0" rtl="0" algn="ctr">
              <a:spcBef>
                <a:spcPts val="0"/>
              </a:spcBef>
              <a:spcAft>
                <a:spcPts val="0"/>
              </a:spcAft>
              <a:buNone/>
            </a:pPr>
            <a:r>
              <a:rPr lang="en-US" sz="1800">
                <a:solidFill>
                  <a:schemeClr val="lt1"/>
                </a:solidFill>
                <a:latin typeface="Calibri"/>
                <a:ea typeface="Calibri"/>
                <a:cs typeface="Calibri"/>
                <a:sym typeface="Calibri"/>
              </a:rPr>
              <a:t>Computer Engineer</a:t>
            </a:r>
            <a:endParaRPr sz="1800">
              <a:solidFill>
                <a:schemeClr val="lt1"/>
              </a:solidFill>
              <a:latin typeface="Calibri"/>
              <a:ea typeface="Calibri"/>
              <a:cs typeface="Calibri"/>
              <a:sym typeface="Calibri"/>
            </a:endParaRPr>
          </a:p>
        </p:txBody>
      </p:sp>
      <p:sp>
        <p:nvSpPr>
          <p:cNvPr id="141" name="Google Shape;141;p29"/>
          <p:cNvSpPr txBox="1"/>
          <p:nvPr/>
        </p:nvSpPr>
        <p:spPr>
          <a:xfrm>
            <a:off x="9447400" y="5948725"/>
            <a:ext cx="2423100" cy="56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Calibri"/>
                <a:ea typeface="Calibri"/>
                <a:cs typeface="Calibri"/>
                <a:sym typeface="Calibri"/>
              </a:rPr>
              <a:t>Alex Wong</a:t>
            </a:r>
            <a:endParaRPr sz="1800">
              <a:solidFill>
                <a:schemeClr val="lt1"/>
              </a:solidFill>
              <a:latin typeface="Calibri"/>
              <a:ea typeface="Calibri"/>
              <a:cs typeface="Calibri"/>
              <a:sym typeface="Calibri"/>
            </a:endParaRPr>
          </a:p>
          <a:p>
            <a:pPr indent="0" lvl="0" marL="0" rtl="0" algn="ctr">
              <a:spcBef>
                <a:spcPts val="0"/>
              </a:spcBef>
              <a:spcAft>
                <a:spcPts val="0"/>
              </a:spcAft>
              <a:buNone/>
            </a:pPr>
            <a:r>
              <a:rPr lang="en-US" sz="1800">
                <a:solidFill>
                  <a:schemeClr val="lt1"/>
                </a:solidFill>
                <a:latin typeface="Calibri"/>
                <a:ea typeface="Calibri"/>
                <a:cs typeface="Calibri"/>
                <a:sym typeface="Calibri"/>
              </a:rPr>
              <a:t>Computer Engineer</a:t>
            </a:r>
            <a:endParaRPr sz="1800">
              <a:solidFill>
                <a:schemeClr val="lt1"/>
              </a:solidFill>
              <a:latin typeface="Calibri"/>
              <a:ea typeface="Calibri"/>
              <a:cs typeface="Calibri"/>
              <a:sym typeface="Calibri"/>
            </a:endParaRPr>
          </a:p>
        </p:txBody>
      </p:sp>
      <p:sp>
        <p:nvSpPr>
          <p:cNvPr id="142" name="Google Shape;142;p29"/>
          <p:cNvSpPr txBox="1"/>
          <p:nvPr/>
        </p:nvSpPr>
        <p:spPr>
          <a:xfrm>
            <a:off x="6379563" y="5944575"/>
            <a:ext cx="2423100" cy="56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Calibri"/>
                <a:ea typeface="Calibri"/>
                <a:cs typeface="Calibri"/>
                <a:sym typeface="Calibri"/>
              </a:rPr>
              <a:t>Emily Stern</a:t>
            </a:r>
            <a:endParaRPr sz="1800">
              <a:solidFill>
                <a:schemeClr val="lt1"/>
              </a:solidFill>
              <a:latin typeface="Calibri"/>
              <a:ea typeface="Calibri"/>
              <a:cs typeface="Calibri"/>
              <a:sym typeface="Calibri"/>
            </a:endParaRPr>
          </a:p>
          <a:p>
            <a:pPr indent="0" lvl="0" marL="0" rtl="0" algn="ctr">
              <a:spcBef>
                <a:spcPts val="0"/>
              </a:spcBef>
              <a:spcAft>
                <a:spcPts val="0"/>
              </a:spcAft>
              <a:buNone/>
            </a:pPr>
            <a:r>
              <a:rPr lang="en-US" sz="1800">
                <a:solidFill>
                  <a:schemeClr val="lt1"/>
                </a:solidFill>
                <a:latin typeface="Calibri"/>
                <a:ea typeface="Calibri"/>
                <a:cs typeface="Calibri"/>
                <a:sym typeface="Calibri"/>
              </a:rPr>
              <a:t>Mechanical Engineer</a:t>
            </a:r>
            <a:endParaRPr sz="1800">
              <a:solidFill>
                <a:schemeClr val="lt1"/>
              </a:solidFill>
              <a:latin typeface="Calibri"/>
              <a:ea typeface="Calibri"/>
              <a:cs typeface="Calibri"/>
              <a:sym typeface="Calibri"/>
            </a:endParaRPr>
          </a:p>
        </p:txBody>
      </p:sp>
      <p:sp>
        <p:nvSpPr>
          <p:cNvPr id="143" name="Google Shape;143;p29"/>
          <p:cNvSpPr txBox="1"/>
          <p:nvPr/>
        </p:nvSpPr>
        <p:spPr>
          <a:xfrm>
            <a:off x="3508600" y="5904125"/>
            <a:ext cx="2423100" cy="56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Calibri"/>
                <a:ea typeface="Calibri"/>
                <a:cs typeface="Calibri"/>
                <a:sym typeface="Calibri"/>
              </a:rPr>
              <a:t>Carolyn Nicolo</a:t>
            </a:r>
            <a:endParaRPr sz="1800">
              <a:solidFill>
                <a:schemeClr val="lt1"/>
              </a:solidFill>
              <a:latin typeface="Calibri"/>
              <a:ea typeface="Calibri"/>
              <a:cs typeface="Calibri"/>
              <a:sym typeface="Calibri"/>
            </a:endParaRPr>
          </a:p>
          <a:p>
            <a:pPr indent="0" lvl="0" marL="0" rtl="0" algn="ctr">
              <a:spcBef>
                <a:spcPts val="0"/>
              </a:spcBef>
              <a:spcAft>
                <a:spcPts val="0"/>
              </a:spcAft>
              <a:buNone/>
            </a:pPr>
            <a:r>
              <a:rPr lang="en-US" sz="1800">
                <a:solidFill>
                  <a:schemeClr val="lt1"/>
                </a:solidFill>
                <a:latin typeface="Calibri"/>
                <a:ea typeface="Calibri"/>
                <a:cs typeface="Calibri"/>
                <a:sym typeface="Calibri"/>
              </a:rPr>
              <a:t>Mechanical Engineer</a:t>
            </a:r>
            <a:endParaRPr sz="1800">
              <a:solidFill>
                <a:schemeClr val="lt1"/>
              </a:solidFill>
              <a:latin typeface="Calibri"/>
              <a:ea typeface="Calibri"/>
              <a:cs typeface="Calibri"/>
              <a:sym typeface="Calibri"/>
            </a:endParaRPr>
          </a:p>
        </p:txBody>
      </p:sp>
      <p:sp>
        <p:nvSpPr>
          <p:cNvPr id="144" name="Google Shape;144;p29"/>
          <p:cNvSpPr txBox="1"/>
          <p:nvPr/>
        </p:nvSpPr>
        <p:spPr>
          <a:xfrm>
            <a:off x="321475" y="5904125"/>
            <a:ext cx="2508300" cy="56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Calibri"/>
                <a:ea typeface="Calibri"/>
                <a:cs typeface="Calibri"/>
                <a:sym typeface="Calibri"/>
              </a:rPr>
              <a:t>David Miller</a:t>
            </a:r>
            <a:endParaRPr sz="1800">
              <a:solidFill>
                <a:schemeClr val="lt1"/>
              </a:solidFill>
              <a:latin typeface="Calibri"/>
              <a:ea typeface="Calibri"/>
              <a:cs typeface="Calibri"/>
              <a:sym typeface="Calibri"/>
            </a:endParaRPr>
          </a:p>
          <a:p>
            <a:pPr indent="0" lvl="0" marL="0" rtl="0" algn="ctr">
              <a:spcBef>
                <a:spcPts val="0"/>
              </a:spcBef>
              <a:spcAft>
                <a:spcPts val="0"/>
              </a:spcAft>
              <a:buNone/>
            </a:pPr>
            <a:r>
              <a:rPr lang="en-US" sz="1800">
                <a:solidFill>
                  <a:schemeClr val="lt1"/>
                </a:solidFill>
                <a:latin typeface="Calibri"/>
                <a:ea typeface="Calibri"/>
                <a:cs typeface="Calibri"/>
                <a:sym typeface="Calibri"/>
              </a:rPr>
              <a:t>Mechanical Engineer</a:t>
            </a:r>
            <a:endParaRPr sz="1800">
              <a:solidFill>
                <a:schemeClr val="lt1"/>
              </a:solidFill>
              <a:latin typeface="Calibri"/>
              <a:ea typeface="Calibri"/>
              <a:cs typeface="Calibri"/>
              <a:sym typeface="Calibri"/>
            </a:endParaRPr>
          </a:p>
        </p:txBody>
      </p:sp>
      <p:pic>
        <p:nvPicPr>
          <p:cNvPr descr="me.jpg" id="145" name="Google Shape;145;p29"/>
          <p:cNvPicPr preferRelativeResize="0"/>
          <p:nvPr/>
        </p:nvPicPr>
        <p:blipFill rotWithShape="1">
          <a:blip r:embed="rId4">
            <a:alphaModFix/>
          </a:blip>
          <a:srcRect b="9329" l="0" r="0" t="0"/>
          <a:stretch/>
        </p:blipFill>
        <p:spPr>
          <a:xfrm>
            <a:off x="6762588" y="1424299"/>
            <a:ext cx="1821725" cy="1782375"/>
          </a:xfrm>
          <a:prstGeom prst="rect">
            <a:avLst/>
          </a:prstGeom>
          <a:noFill/>
          <a:ln cap="flat" cmpd="sng" w="19050">
            <a:solidFill>
              <a:srgbClr val="000000"/>
            </a:solidFill>
            <a:prstDash val="solid"/>
            <a:round/>
            <a:headEnd len="sm" w="sm" type="none"/>
            <a:tailEnd len="sm" w="sm" type="none"/>
          </a:ln>
        </p:spPr>
      </p:pic>
      <p:pic>
        <p:nvPicPr>
          <p:cNvPr id="146" name="Google Shape;146;p29"/>
          <p:cNvPicPr preferRelativeResize="0"/>
          <p:nvPr/>
        </p:nvPicPr>
        <p:blipFill>
          <a:blip r:embed="rId5">
            <a:alphaModFix/>
          </a:blip>
          <a:stretch>
            <a:fillRect/>
          </a:stretch>
        </p:blipFill>
        <p:spPr>
          <a:xfrm>
            <a:off x="3742075" y="4082400"/>
            <a:ext cx="1821725" cy="1821725"/>
          </a:xfrm>
          <a:prstGeom prst="rect">
            <a:avLst/>
          </a:prstGeom>
          <a:noFill/>
          <a:ln cap="flat" cmpd="sng" w="19050">
            <a:solidFill>
              <a:srgbClr val="000000"/>
            </a:solidFill>
            <a:prstDash val="solid"/>
            <a:round/>
            <a:headEnd len="sm" w="sm" type="none"/>
            <a:tailEnd len="sm" w="sm" type="none"/>
          </a:ln>
        </p:spPr>
      </p:pic>
      <p:pic>
        <p:nvPicPr>
          <p:cNvPr id="147" name="Google Shape;147;p29"/>
          <p:cNvPicPr preferRelativeResize="0"/>
          <p:nvPr/>
        </p:nvPicPr>
        <p:blipFill>
          <a:blip r:embed="rId6">
            <a:alphaModFix/>
          </a:blip>
          <a:stretch>
            <a:fillRect/>
          </a:stretch>
        </p:blipFill>
        <p:spPr>
          <a:xfrm>
            <a:off x="6694338" y="4067502"/>
            <a:ext cx="1821725" cy="1821748"/>
          </a:xfrm>
          <a:prstGeom prst="rect">
            <a:avLst/>
          </a:prstGeom>
          <a:noFill/>
          <a:ln cap="flat" cmpd="sng" w="19050">
            <a:solidFill>
              <a:srgbClr val="000000"/>
            </a:solidFill>
            <a:prstDash val="solid"/>
            <a:round/>
            <a:headEnd len="sm" w="sm" type="none"/>
            <a:tailEnd len="sm" w="sm" type="none"/>
          </a:ln>
        </p:spPr>
      </p:pic>
      <p:pic>
        <p:nvPicPr>
          <p:cNvPr id="148" name="Google Shape;148;p29"/>
          <p:cNvPicPr preferRelativeResize="0"/>
          <p:nvPr/>
        </p:nvPicPr>
        <p:blipFill>
          <a:blip r:embed="rId7">
            <a:alphaModFix/>
          </a:blip>
          <a:stretch>
            <a:fillRect/>
          </a:stretch>
        </p:blipFill>
        <p:spPr>
          <a:xfrm>
            <a:off x="9748088" y="1424288"/>
            <a:ext cx="1821725" cy="1821725"/>
          </a:xfrm>
          <a:prstGeom prst="rect">
            <a:avLst/>
          </a:prstGeom>
          <a:noFill/>
          <a:ln cap="flat" cmpd="sng" w="19050">
            <a:solidFill>
              <a:srgbClr val="000000"/>
            </a:solidFill>
            <a:prstDash val="solid"/>
            <a:round/>
            <a:headEnd len="sm" w="sm" type="none"/>
            <a:tailEnd len="sm" w="sm" type="none"/>
          </a:ln>
        </p:spPr>
      </p:pic>
      <p:pic>
        <p:nvPicPr>
          <p:cNvPr id="149" name="Google Shape;149;p29"/>
          <p:cNvPicPr preferRelativeResize="0"/>
          <p:nvPr/>
        </p:nvPicPr>
        <p:blipFill>
          <a:blip r:embed="rId8">
            <a:alphaModFix/>
          </a:blip>
          <a:stretch>
            <a:fillRect/>
          </a:stretch>
        </p:blipFill>
        <p:spPr>
          <a:xfrm>
            <a:off x="687863" y="1424277"/>
            <a:ext cx="1821725" cy="1821748"/>
          </a:xfrm>
          <a:prstGeom prst="rect">
            <a:avLst/>
          </a:prstGeom>
          <a:noFill/>
          <a:ln cap="flat" cmpd="sng" w="19050">
            <a:solidFill>
              <a:srgbClr val="000000"/>
            </a:solidFill>
            <a:prstDash val="solid"/>
            <a:round/>
            <a:headEnd len="sm" w="sm" type="none"/>
            <a:tailEnd len="sm" w="sm" type="none"/>
          </a:ln>
        </p:spPr>
      </p:pic>
      <p:pic>
        <p:nvPicPr>
          <p:cNvPr id="150" name="Google Shape;150;p29"/>
          <p:cNvPicPr preferRelativeResize="0"/>
          <p:nvPr/>
        </p:nvPicPr>
        <p:blipFill rotWithShape="1">
          <a:blip r:embed="rId9">
            <a:alphaModFix/>
          </a:blip>
          <a:srcRect b="18635" l="17351" r="19136" t="18237"/>
          <a:stretch/>
        </p:blipFill>
        <p:spPr>
          <a:xfrm>
            <a:off x="3737350" y="1424266"/>
            <a:ext cx="1821726" cy="1782386"/>
          </a:xfrm>
          <a:prstGeom prst="rect">
            <a:avLst/>
          </a:prstGeom>
          <a:noFill/>
          <a:ln cap="flat" cmpd="sng" w="19050">
            <a:solidFill>
              <a:srgbClr val="000000"/>
            </a:solidFill>
            <a:prstDash val="solid"/>
            <a:round/>
            <a:headEnd len="sm" w="sm" type="none"/>
            <a:tailEnd len="sm" w="sm" type="none"/>
          </a:ln>
        </p:spPr>
      </p:pic>
      <p:pic>
        <p:nvPicPr>
          <p:cNvPr id="151" name="Google Shape;151;p29"/>
          <p:cNvPicPr preferRelativeResize="0"/>
          <p:nvPr/>
        </p:nvPicPr>
        <p:blipFill>
          <a:blip r:embed="rId10">
            <a:alphaModFix/>
          </a:blip>
          <a:stretch>
            <a:fillRect/>
          </a:stretch>
        </p:blipFill>
        <p:spPr>
          <a:xfrm>
            <a:off x="687850" y="4082413"/>
            <a:ext cx="1821724" cy="1821724"/>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0"/>
          <p:cNvSpPr txBox="1"/>
          <p:nvPr>
            <p:ph type="title"/>
          </p:nvPr>
        </p:nvSpPr>
        <p:spPr>
          <a:xfrm>
            <a:off x="544175" y="251750"/>
            <a:ext cx="8592300" cy="945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3400"/>
              <a:t>Final Deliverable</a:t>
            </a:r>
            <a:endParaRPr b="1" sz="3400"/>
          </a:p>
        </p:txBody>
      </p:sp>
      <p:pic>
        <p:nvPicPr>
          <p:cNvPr id="158" name="Google Shape;158;p30"/>
          <p:cNvPicPr preferRelativeResize="0"/>
          <p:nvPr/>
        </p:nvPicPr>
        <p:blipFill>
          <a:blip r:embed="rId3">
            <a:alphaModFix/>
          </a:blip>
          <a:stretch>
            <a:fillRect/>
          </a:stretch>
        </p:blipFill>
        <p:spPr>
          <a:xfrm>
            <a:off x="2008763" y="1197650"/>
            <a:ext cx="8174470" cy="544964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1"/>
          <p:cNvSpPr/>
          <p:nvPr/>
        </p:nvSpPr>
        <p:spPr>
          <a:xfrm>
            <a:off x="9768963" y="3344226"/>
            <a:ext cx="1364400" cy="978600"/>
          </a:xfrm>
          <a:prstGeom prst="rect">
            <a:avLst/>
          </a:prstGeom>
          <a:solidFill>
            <a:srgbClr val="00B3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3C7"/>
              </a:solidFill>
            </a:endParaRPr>
          </a:p>
        </p:txBody>
      </p:sp>
      <p:sp>
        <p:nvSpPr>
          <p:cNvPr id="165" name="Google Shape;165;p31"/>
          <p:cNvSpPr txBox="1"/>
          <p:nvPr/>
        </p:nvSpPr>
        <p:spPr>
          <a:xfrm>
            <a:off x="544175" y="1162250"/>
            <a:ext cx="9581100" cy="5389500"/>
          </a:xfrm>
          <a:prstGeom prst="rect">
            <a:avLst/>
          </a:prstGeom>
          <a:noFill/>
          <a:ln>
            <a:noFill/>
          </a:ln>
        </p:spPr>
        <p:txBody>
          <a:bodyPr anchorCtr="0" anchor="ctr" bIns="91425" lIns="91425" spcFirstLastPara="1" rIns="91425" wrap="square" tIns="91425">
            <a:noAutofit/>
          </a:bodyPr>
          <a:lstStyle/>
          <a:p>
            <a:pPr indent="-381000" lvl="0" marL="457200" rtl="0" algn="l">
              <a:lnSpc>
                <a:spcPct val="150000"/>
              </a:lnSpc>
              <a:spcBef>
                <a:spcPts val="0"/>
              </a:spcBef>
              <a:spcAft>
                <a:spcPts val="0"/>
              </a:spcAft>
              <a:buClr>
                <a:srgbClr val="00B3C7"/>
              </a:buClr>
              <a:buSzPts val="2400"/>
              <a:buChar char="➢"/>
            </a:pPr>
            <a:r>
              <a:rPr i="1" lang="en-US" sz="2400">
                <a:solidFill>
                  <a:srgbClr val="00B3C7"/>
                </a:solidFill>
              </a:rPr>
              <a:t>Intel Edison Arduino Breakout board</a:t>
            </a:r>
            <a:endParaRPr i="1" sz="2400">
              <a:solidFill>
                <a:srgbClr val="00B3C7"/>
              </a:solidFill>
            </a:endParaRPr>
          </a:p>
          <a:p>
            <a:pPr indent="-368300" lvl="1" marL="914400" rtl="0" algn="l">
              <a:lnSpc>
                <a:spcPct val="150000"/>
              </a:lnSpc>
              <a:spcBef>
                <a:spcPts val="0"/>
              </a:spcBef>
              <a:spcAft>
                <a:spcPts val="0"/>
              </a:spcAft>
              <a:buClr>
                <a:schemeClr val="accent1"/>
              </a:buClr>
              <a:buSzPts val="2200"/>
              <a:buChar char="●"/>
            </a:pPr>
            <a:r>
              <a:rPr lang="en-US" sz="2200">
                <a:solidFill>
                  <a:srgbClr val="FFFFFF"/>
                </a:solidFill>
              </a:rPr>
              <a:t>Main control program (C++) for all hardware </a:t>
            </a:r>
            <a:endParaRPr sz="2200">
              <a:solidFill>
                <a:srgbClr val="FFFFFF"/>
              </a:solidFill>
            </a:endParaRPr>
          </a:p>
          <a:p>
            <a:pPr indent="-368300" lvl="1" marL="914400" rtl="0" algn="l">
              <a:lnSpc>
                <a:spcPct val="150000"/>
              </a:lnSpc>
              <a:spcBef>
                <a:spcPts val="0"/>
              </a:spcBef>
              <a:spcAft>
                <a:spcPts val="0"/>
              </a:spcAft>
              <a:buClr>
                <a:schemeClr val="accent1"/>
              </a:buClr>
              <a:buSzPts val="2200"/>
              <a:buChar char="●"/>
            </a:pPr>
            <a:r>
              <a:rPr lang="en-US" sz="2200">
                <a:solidFill>
                  <a:srgbClr val="FFFFFF"/>
                </a:solidFill>
              </a:rPr>
              <a:t>Node.js application hosts user interface web application</a:t>
            </a:r>
            <a:endParaRPr sz="2200">
              <a:solidFill>
                <a:srgbClr val="FFFFFF"/>
              </a:solidFill>
            </a:endParaRPr>
          </a:p>
          <a:p>
            <a:pPr indent="-381000" lvl="0" marL="457200" rtl="0" algn="l">
              <a:lnSpc>
                <a:spcPct val="150000"/>
              </a:lnSpc>
              <a:spcBef>
                <a:spcPts val="0"/>
              </a:spcBef>
              <a:spcAft>
                <a:spcPts val="0"/>
              </a:spcAft>
              <a:buClr>
                <a:srgbClr val="00B3C7"/>
              </a:buClr>
              <a:buSzPts val="2400"/>
              <a:buChar char="➢"/>
            </a:pPr>
            <a:r>
              <a:rPr i="1" lang="en-US" sz="2400">
                <a:solidFill>
                  <a:srgbClr val="00B3C7"/>
                </a:solidFill>
              </a:rPr>
              <a:t>Sensory feedback </a:t>
            </a:r>
            <a:endParaRPr i="1" sz="2400">
              <a:solidFill>
                <a:srgbClr val="00B3C7"/>
              </a:solidFill>
            </a:endParaRPr>
          </a:p>
          <a:p>
            <a:pPr indent="-368300" lvl="1" marL="914400" rtl="0" algn="l">
              <a:lnSpc>
                <a:spcPct val="150000"/>
              </a:lnSpc>
              <a:spcBef>
                <a:spcPts val="0"/>
              </a:spcBef>
              <a:spcAft>
                <a:spcPts val="0"/>
              </a:spcAft>
              <a:buClr>
                <a:schemeClr val="accent1"/>
              </a:buClr>
              <a:buSzPts val="2200"/>
              <a:buChar char="●"/>
            </a:pPr>
            <a:r>
              <a:rPr lang="en-US" sz="2200">
                <a:solidFill>
                  <a:srgbClr val="FFFFFF"/>
                </a:solidFill>
              </a:rPr>
              <a:t>NavX, Potentiometers, Video image processing</a:t>
            </a:r>
            <a:endParaRPr sz="2200">
              <a:solidFill>
                <a:srgbClr val="FFFFFF"/>
              </a:solidFill>
            </a:endParaRPr>
          </a:p>
          <a:p>
            <a:pPr indent="-381000" lvl="0" marL="457200" marR="0" rtl="0" algn="l">
              <a:lnSpc>
                <a:spcPct val="150000"/>
              </a:lnSpc>
              <a:spcBef>
                <a:spcPts val="0"/>
              </a:spcBef>
              <a:spcAft>
                <a:spcPts val="0"/>
              </a:spcAft>
              <a:buClr>
                <a:srgbClr val="00B3C7"/>
              </a:buClr>
              <a:buSzPts val="2400"/>
              <a:buFont typeface="Arial"/>
              <a:buChar char="➢"/>
            </a:pPr>
            <a:r>
              <a:rPr i="1" lang="en-US" sz="2400">
                <a:solidFill>
                  <a:srgbClr val="00B3C7"/>
                </a:solidFill>
              </a:rPr>
              <a:t>Remote monitoring and control</a:t>
            </a:r>
            <a:endParaRPr i="1" sz="2400">
              <a:solidFill>
                <a:srgbClr val="00B3C7"/>
              </a:solidFill>
            </a:endParaRPr>
          </a:p>
          <a:p>
            <a:pPr indent="-368300" lvl="1" marL="914400" marR="0" rtl="0" algn="l">
              <a:lnSpc>
                <a:spcPct val="150000"/>
              </a:lnSpc>
              <a:spcBef>
                <a:spcPts val="0"/>
              </a:spcBef>
              <a:spcAft>
                <a:spcPts val="0"/>
              </a:spcAft>
              <a:buClr>
                <a:schemeClr val="accent1"/>
              </a:buClr>
              <a:buSzPts val="2200"/>
              <a:buChar char="●"/>
            </a:pPr>
            <a:r>
              <a:rPr lang="en-US" sz="2200">
                <a:solidFill>
                  <a:srgbClr val="FFFFFF"/>
                </a:solidFill>
              </a:rPr>
              <a:t>Internet of Things to connect operator with Breakerbot</a:t>
            </a:r>
            <a:endParaRPr sz="2200">
              <a:solidFill>
                <a:srgbClr val="FFFFFF"/>
              </a:solidFill>
            </a:endParaRPr>
          </a:p>
          <a:p>
            <a:pPr indent="-368300" lvl="1" marL="914400" marR="0" rtl="0" algn="l">
              <a:lnSpc>
                <a:spcPct val="150000"/>
              </a:lnSpc>
              <a:spcBef>
                <a:spcPts val="0"/>
              </a:spcBef>
              <a:spcAft>
                <a:spcPts val="0"/>
              </a:spcAft>
              <a:buClr>
                <a:schemeClr val="accent1"/>
              </a:buClr>
              <a:buSzPts val="2200"/>
              <a:buChar char="●"/>
            </a:pPr>
            <a:r>
              <a:rPr lang="en-US" sz="2200">
                <a:solidFill>
                  <a:srgbClr val="FFFFFF"/>
                </a:solidFill>
              </a:rPr>
              <a:t>Operator sends input using Logitech gamepad </a:t>
            </a:r>
            <a:endParaRPr sz="2200">
              <a:solidFill>
                <a:srgbClr val="FFFFFF"/>
              </a:solidFill>
            </a:endParaRPr>
          </a:p>
          <a:p>
            <a:pPr indent="-368300" lvl="0" marL="457200" rtl="0" algn="l">
              <a:lnSpc>
                <a:spcPct val="150000"/>
              </a:lnSpc>
              <a:spcBef>
                <a:spcPts val="0"/>
              </a:spcBef>
              <a:spcAft>
                <a:spcPts val="0"/>
              </a:spcAft>
              <a:buClr>
                <a:srgbClr val="00B3C7"/>
              </a:buClr>
              <a:buSzPts val="2200"/>
              <a:buChar char="➢"/>
            </a:pPr>
            <a:r>
              <a:rPr i="1" lang="en-US" sz="2400">
                <a:solidFill>
                  <a:srgbClr val="00B3C7"/>
                </a:solidFill>
              </a:rPr>
              <a:t>Power</a:t>
            </a:r>
            <a:endParaRPr i="1" sz="2400">
              <a:solidFill>
                <a:srgbClr val="00B3C7"/>
              </a:solidFill>
            </a:endParaRPr>
          </a:p>
          <a:p>
            <a:pPr indent="-381000" lvl="1" marL="914400" rtl="0" algn="l">
              <a:lnSpc>
                <a:spcPct val="150000"/>
              </a:lnSpc>
              <a:spcBef>
                <a:spcPts val="0"/>
              </a:spcBef>
              <a:spcAft>
                <a:spcPts val="0"/>
              </a:spcAft>
              <a:buClr>
                <a:schemeClr val="accent1"/>
              </a:buClr>
              <a:buSzPts val="2400"/>
              <a:buChar char="●"/>
            </a:pPr>
            <a:r>
              <a:rPr lang="en-US" sz="2200">
                <a:solidFill>
                  <a:srgbClr val="FFFFFF"/>
                </a:solidFill>
              </a:rPr>
              <a:t>System powered by a 5000mAh rechargeable battery</a:t>
            </a:r>
            <a:endParaRPr i="1" sz="2400">
              <a:solidFill>
                <a:srgbClr val="00B3C7"/>
              </a:solidFill>
            </a:endParaRPr>
          </a:p>
        </p:txBody>
      </p:sp>
      <p:sp>
        <p:nvSpPr>
          <p:cNvPr id="166" name="Google Shape;166;p31"/>
          <p:cNvSpPr txBox="1"/>
          <p:nvPr>
            <p:ph type="title"/>
          </p:nvPr>
        </p:nvSpPr>
        <p:spPr>
          <a:xfrm>
            <a:off x="544175" y="251750"/>
            <a:ext cx="8592300" cy="945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3400"/>
              <a:t>Technical Overview</a:t>
            </a:r>
            <a:endParaRPr b="1" sz="3400"/>
          </a:p>
        </p:txBody>
      </p:sp>
      <p:pic>
        <p:nvPicPr>
          <p:cNvPr id="167" name="Google Shape;167;p31"/>
          <p:cNvPicPr preferRelativeResize="0"/>
          <p:nvPr/>
        </p:nvPicPr>
        <p:blipFill>
          <a:blip r:embed="rId3">
            <a:alphaModFix/>
          </a:blip>
          <a:stretch>
            <a:fillRect/>
          </a:stretch>
        </p:blipFill>
        <p:spPr>
          <a:xfrm>
            <a:off x="9700271" y="3241015"/>
            <a:ext cx="1482850" cy="978660"/>
          </a:xfrm>
          <a:prstGeom prst="rect">
            <a:avLst/>
          </a:prstGeom>
          <a:noFill/>
          <a:ln>
            <a:noFill/>
          </a:ln>
        </p:spPr>
      </p:pic>
      <p:sp>
        <p:nvSpPr>
          <p:cNvPr id="168" name="Google Shape;168;p31"/>
          <p:cNvSpPr txBox="1"/>
          <p:nvPr/>
        </p:nvSpPr>
        <p:spPr>
          <a:xfrm>
            <a:off x="9839487" y="3983773"/>
            <a:ext cx="1284300" cy="25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rPr>
              <a:t>Intel Edison </a:t>
            </a:r>
            <a:endParaRPr>
              <a:solidFill>
                <a:srgbClr val="FFFFFF"/>
              </a:solidFill>
            </a:endParaRPr>
          </a:p>
        </p:txBody>
      </p:sp>
      <p:sp>
        <p:nvSpPr>
          <p:cNvPr id="169" name="Google Shape;169;p31"/>
          <p:cNvSpPr/>
          <p:nvPr/>
        </p:nvSpPr>
        <p:spPr>
          <a:xfrm>
            <a:off x="9700350" y="4577900"/>
            <a:ext cx="2085900" cy="372900"/>
          </a:xfrm>
          <a:prstGeom prst="rect">
            <a:avLst/>
          </a:prstGeom>
          <a:solidFill>
            <a:srgbClr val="00B3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3C7"/>
              </a:solidFill>
            </a:endParaRPr>
          </a:p>
        </p:txBody>
      </p:sp>
      <p:sp>
        <p:nvSpPr>
          <p:cNvPr id="170" name="Google Shape;170;p31"/>
          <p:cNvSpPr txBox="1"/>
          <p:nvPr/>
        </p:nvSpPr>
        <p:spPr>
          <a:xfrm>
            <a:off x="9700500" y="4561725"/>
            <a:ext cx="2085900" cy="25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rPr>
              <a:t>C++ Control Program</a:t>
            </a:r>
            <a:endParaRPr>
              <a:solidFill>
                <a:srgbClr val="FFFFFF"/>
              </a:solidFill>
            </a:endParaRPr>
          </a:p>
        </p:txBody>
      </p:sp>
      <p:sp>
        <p:nvSpPr>
          <p:cNvPr id="171" name="Google Shape;171;p31"/>
          <p:cNvSpPr/>
          <p:nvPr/>
        </p:nvSpPr>
        <p:spPr>
          <a:xfrm>
            <a:off x="9700425" y="2749216"/>
            <a:ext cx="2085900" cy="372900"/>
          </a:xfrm>
          <a:prstGeom prst="rect">
            <a:avLst/>
          </a:prstGeom>
          <a:solidFill>
            <a:srgbClr val="00B3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3C7"/>
              </a:solidFill>
            </a:endParaRPr>
          </a:p>
        </p:txBody>
      </p:sp>
      <p:sp>
        <p:nvSpPr>
          <p:cNvPr id="172" name="Google Shape;172;p31"/>
          <p:cNvSpPr txBox="1"/>
          <p:nvPr/>
        </p:nvSpPr>
        <p:spPr>
          <a:xfrm>
            <a:off x="9700575" y="2733041"/>
            <a:ext cx="2085900" cy="25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rPr>
              <a:t>Node.js Application</a:t>
            </a:r>
            <a:endParaRPr>
              <a:solidFill>
                <a:srgbClr val="FFFFFF"/>
              </a:solidFill>
            </a:endParaRPr>
          </a:p>
        </p:txBody>
      </p:sp>
      <p:sp>
        <p:nvSpPr>
          <p:cNvPr id="173" name="Google Shape;173;p31"/>
          <p:cNvSpPr/>
          <p:nvPr/>
        </p:nvSpPr>
        <p:spPr>
          <a:xfrm>
            <a:off x="9700267" y="5334905"/>
            <a:ext cx="2085900" cy="551700"/>
          </a:xfrm>
          <a:prstGeom prst="rect">
            <a:avLst/>
          </a:prstGeom>
          <a:solidFill>
            <a:srgbClr val="00B3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3C7"/>
              </a:solidFill>
            </a:endParaRPr>
          </a:p>
        </p:txBody>
      </p:sp>
      <p:sp>
        <p:nvSpPr>
          <p:cNvPr id="174" name="Google Shape;174;p31"/>
          <p:cNvSpPr txBox="1"/>
          <p:nvPr/>
        </p:nvSpPr>
        <p:spPr>
          <a:xfrm>
            <a:off x="9700416" y="5306354"/>
            <a:ext cx="2085900" cy="44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rPr>
              <a:t>Motors, Drive train, and intake system</a:t>
            </a:r>
            <a:endParaRPr>
              <a:solidFill>
                <a:srgbClr val="FFFFFF"/>
              </a:solidFill>
            </a:endParaRPr>
          </a:p>
        </p:txBody>
      </p:sp>
      <p:sp>
        <p:nvSpPr>
          <p:cNvPr id="175" name="Google Shape;175;p31"/>
          <p:cNvSpPr/>
          <p:nvPr/>
        </p:nvSpPr>
        <p:spPr>
          <a:xfrm>
            <a:off x="9740375" y="1844279"/>
            <a:ext cx="2085900" cy="551700"/>
          </a:xfrm>
          <a:prstGeom prst="rect">
            <a:avLst/>
          </a:prstGeom>
          <a:solidFill>
            <a:srgbClr val="00B3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B3C7"/>
              </a:solidFill>
            </a:endParaRPr>
          </a:p>
        </p:txBody>
      </p:sp>
      <p:sp>
        <p:nvSpPr>
          <p:cNvPr id="176" name="Google Shape;176;p31"/>
          <p:cNvSpPr txBox="1"/>
          <p:nvPr/>
        </p:nvSpPr>
        <p:spPr>
          <a:xfrm>
            <a:off x="9740525" y="1828091"/>
            <a:ext cx="2085900" cy="25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rPr>
              <a:t>Web application </a:t>
            </a:r>
            <a:endParaRPr>
              <a:solidFill>
                <a:srgbClr val="FFFFFF"/>
              </a:solidFill>
            </a:endParaRPr>
          </a:p>
          <a:p>
            <a:pPr indent="0" lvl="0" marL="0" rtl="0" algn="ctr">
              <a:spcBef>
                <a:spcPts val="0"/>
              </a:spcBef>
              <a:spcAft>
                <a:spcPts val="0"/>
              </a:spcAft>
              <a:buNone/>
            </a:pPr>
            <a:r>
              <a:rPr lang="en-US">
                <a:solidFill>
                  <a:srgbClr val="FFFFFF"/>
                </a:solidFill>
              </a:rPr>
              <a:t>User Interface</a:t>
            </a:r>
            <a:endParaRPr>
              <a:solidFill>
                <a:srgbClr val="FFFFFF"/>
              </a:solidFill>
            </a:endParaRPr>
          </a:p>
        </p:txBody>
      </p:sp>
      <p:cxnSp>
        <p:nvCxnSpPr>
          <p:cNvPr id="177" name="Google Shape;177;p31"/>
          <p:cNvCxnSpPr/>
          <p:nvPr/>
        </p:nvCxnSpPr>
        <p:spPr>
          <a:xfrm rot="10800000">
            <a:off x="11420475" y="3125900"/>
            <a:ext cx="0" cy="1462200"/>
          </a:xfrm>
          <a:prstGeom prst="straightConnector1">
            <a:avLst/>
          </a:prstGeom>
          <a:noFill/>
          <a:ln cap="flat" cmpd="sng" w="9525">
            <a:solidFill>
              <a:srgbClr val="00B3C7"/>
            </a:solidFill>
            <a:prstDash val="solid"/>
            <a:round/>
            <a:headEnd len="med" w="med" type="stealth"/>
            <a:tailEnd len="med" w="med" type="stealth"/>
          </a:ln>
        </p:spPr>
      </p:cxnSp>
      <p:sp>
        <p:nvSpPr>
          <p:cNvPr id="178" name="Google Shape;178;p31"/>
          <p:cNvSpPr txBox="1"/>
          <p:nvPr/>
        </p:nvSpPr>
        <p:spPr>
          <a:xfrm rot="5400000">
            <a:off x="11025213" y="3815675"/>
            <a:ext cx="1209600" cy="20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rPr>
              <a:t>unix socket</a:t>
            </a:r>
            <a:endParaRPr>
              <a:solidFill>
                <a:srgbClr val="FFFFFF"/>
              </a:solidFill>
            </a:endParaRPr>
          </a:p>
        </p:txBody>
      </p:sp>
      <p:cxnSp>
        <p:nvCxnSpPr>
          <p:cNvPr id="179" name="Google Shape;179;p31"/>
          <p:cNvCxnSpPr>
            <a:stCxn id="172" idx="1"/>
            <a:endCxn id="176" idx="1"/>
          </p:cNvCxnSpPr>
          <p:nvPr/>
        </p:nvCxnSpPr>
        <p:spPr>
          <a:xfrm flipH="1" rot="10800000">
            <a:off x="9700575" y="1954391"/>
            <a:ext cx="39900" cy="905100"/>
          </a:xfrm>
          <a:prstGeom prst="curvedConnector3">
            <a:avLst>
              <a:gd fmla="val -596805" name="adj1"/>
            </a:avLst>
          </a:prstGeom>
          <a:noFill/>
          <a:ln cap="flat" cmpd="sng" w="9525">
            <a:solidFill>
              <a:srgbClr val="00B3C7"/>
            </a:solidFill>
            <a:prstDash val="solid"/>
            <a:round/>
            <a:headEnd len="med" w="med" type="stealth"/>
            <a:tailEnd len="med" w="med" type="stealth"/>
          </a:ln>
        </p:spPr>
      </p:cxnSp>
      <p:sp>
        <p:nvSpPr>
          <p:cNvPr id="180" name="Google Shape;180;p31"/>
          <p:cNvSpPr txBox="1"/>
          <p:nvPr/>
        </p:nvSpPr>
        <p:spPr>
          <a:xfrm rot="-5400000">
            <a:off x="8558250" y="1997900"/>
            <a:ext cx="1390200" cy="33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TCP/IP socket</a:t>
            </a:r>
            <a:endParaRPr>
              <a:solidFill>
                <a:srgbClr val="FFFFFF"/>
              </a:solidFill>
            </a:endParaRPr>
          </a:p>
        </p:txBody>
      </p:sp>
      <p:cxnSp>
        <p:nvCxnSpPr>
          <p:cNvPr id="181" name="Google Shape;181;p31"/>
          <p:cNvCxnSpPr>
            <a:endCxn id="170" idx="1"/>
          </p:cNvCxnSpPr>
          <p:nvPr/>
        </p:nvCxnSpPr>
        <p:spPr>
          <a:xfrm flipH="1" rot="5400000">
            <a:off x="9289800" y="5098875"/>
            <a:ext cx="826800" cy="5400"/>
          </a:xfrm>
          <a:prstGeom prst="curvedConnector4">
            <a:avLst>
              <a:gd fmla="val 9216" name="adj1"/>
              <a:gd fmla="val 4509722" name="adj2"/>
            </a:avLst>
          </a:prstGeom>
          <a:noFill/>
          <a:ln cap="flat" cmpd="sng" w="9525">
            <a:solidFill>
              <a:srgbClr val="00B3C7"/>
            </a:solidFill>
            <a:prstDash val="solid"/>
            <a:round/>
            <a:headEnd len="med" w="med" type="stealth"/>
            <a:tailEnd len="med" w="med" type="stealth"/>
          </a:ln>
        </p:spPr>
      </p:cxnSp>
      <p:sp>
        <p:nvSpPr>
          <p:cNvPr id="182" name="Google Shape;182;p31"/>
          <p:cNvSpPr txBox="1"/>
          <p:nvPr/>
        </p:nvSpPr>
        <p:spPr>
          <a:xfrm rot="-5400000">
            <a:off x="8333250" y="4935075"/>
            <a:ext cx="1840200" cy="33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FF"/>
                </a:solidFill>
              </a:rPr>
              <a:t>digital/analog signals</a:t>
            </a:r>
            <a:endParaRPr>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2"/>
          <p:cNvSpPr txBox="1"/>
          <p:nvPr>
            <p:ph idx="1" type="body"/>
          </p:nvPr>
        </p:nvSpPr>
        <p:spPr>
          <a:xfrm>
            <a:off x="622775" y="831725"/>
            <a:ext cx="8813100" cy="1713900"/>
          </a:xfrm>
          <a:prstGeom prst="rect">
            <a:avLst/>
          </a:prstGeom>
        </p:spPr>
        <p:txBody>
          <a:bodyPr anchorCtr="0" anchor="t" bIns="121900" lIns="121900" spcFirstLastPara="1" rIns="121900" wrap="square" tIns="121900">
            <a:noAutofit/>
          </a:bodyPr>
          <a:lstStyle/>
          <a:p>
            <a:pPr indent="-406400" lvl="0" marL="457200" marR="0" rtl="0" algn="l">
              <a:lnSpc>
                <a:spcPct val="90000"/>
              </a:lnSpc>
              <a:spcBef>
                <a:spcPts val="1000"/>
              </a:spcBef>
              <a:spcAft>
                <a:spcPts val="0"/>
              </a:spcAft>
              <a:buClr>
                <a:srgbClr val="00B3C7"/>
              </a:buClr>
              <a:buSzPts val="2800"/>
              <a:buFont typeface="Calibri"/>
              <a:buChar char="➢"/>
            </a:pPr>
            <a:r>
              <a:rPr i="1" lang="en-US">
                <a:solidFill>
                  <a:srgbClr val="00B3C7"/>
                </a:solidFill>
              </a:rPr>
              <a:t>Chassis</a:t>
            </a:r>
            <a:endParaRPr i="1">
              <a:solidFill>
                <a:srgbClr val="00B3C7"/>
              </a:solidFill>
            </a:endParaRPr>
          </a:p>
          <a:p>
            <a:pPr indent="-381000" lvl="1" marL="914400" marR="0" rtl="0" algn="l">
              <a:lnSpc>
                <a:spcPct val="90000"/>
              </a:lnSpc>
              <a:spcBef>
                <a:spcPts val="0"/>
              </a:spcBef>
              <a:spcAft>
                <a:spcPts val="0"/>
              </a:spcAft>
              <a:buClr>
                <a:schemeClr val="accent1"/>
              </a:buClr>
              <a:buSzPts val="2400"/>
              <a:buChar char="•"/>
            </a:pPr>
            <a:r>
              <a:rPr lang="en-US">
                <a:solidFill>
                  <a:srgbClr val="FFFFFF"/>
                </a:solidFill>
              </a:rPr>
              <a:t>Consists of two pods connected by a bridge and a rigid beam </a:t>
            </a:r>
            <a:endParaRPr>
              <a:solidFill>
                <a:srgbClr val="FFFFFF"/>
              </a:solidFill>
            </a:endParaRPr>
          </a:p>
          <a:p>
            <a:pPr indent="-381000" lvl="1" marL="914400" marR="0" rtl="0" algn="l">
              <a:lnSpc>
                <a:spcPct val="90000"/>
              </a:lnSpc>
              <a:spcBef>
                <a:spcPts val="0"/>
              </a:spcBef>
              <a:spcAft>
                <a:spcPts val="0"/>
              </a:spcAft>
              <a:buClr>
                <a:schemeClr val="accent1"/>
              </a:buClr>
              <a:buSzPts val="2400"/>
              <a:buChar char="•"/>
            </a:pPr>
            <a:r>
              <a:rPr lang="en-US">
                <a:solidFill>
                  <a:srgbClr val="FFFFFF"/>
                </a:solidFill>
              </a:rPr>
              <a:t>One ramp is connected to each pod to hold the breaker</a:t>
            </a:r>
            <a:endParaRPr>
              <a:solidFill>
                <a:srgbClr val="00B3C7"/>
              </a:solidFill>
            </a:endParaRPr>
          </a:p>
        </p:txBody>
      </p:sp>
      <p:pic>
        <p:nvPicPr>
          <p:cNvPr descr="chassis_bare.jpg" id="189" name="Google Shape;189;p32"/>
          <p:cNvPicPr preferRelativeResize="0"/>
          <p:nvPr/>
        </p:nvPicPr>
        <p:blipFill>
          <a:blip r:embed="rId3">
            <a:alphaModFix/>
          </a:blip>
          <a:stretch>
            <a:fillRect/>
          </a:stretch>
        </p:blipFill>
        <p:spPr>
          <a:xfrm>
            <a:off x="5779837" y="2913700"/>
            <a:ext cx="4022448" cy="3658527"/>
          </a:xfrm>
          <a:prstGeom prst="rect">
            <a:avLst/>
          </a:prstGeom>
          <a:noFill/>
          <a:ln>
            <a:noFill/>
          </a:ln>
        </p:spPr>
      </p:pic>
      <p:pic>
        <p:nvPicPr>
          <p:cNvPr descr="giff_8.jpg" id="190" name="Google Shape;190;p32"/>
          <p:cNvPicPr preferRelativeResize="0"/>
          <p:nvPr/>
        </p:nvPicPr>
        <p:blipFill rotWithShape="1">
          <a:blip r:embed="rId4">
            <a:alphaModFix/>
          </a:blip>
          <a:srcRect b="36024" l="0" r="0" t="29481"/>
          <a:stretch/>
        </p:blipFill>
        <p:spPr>
          <a:xfrm>
            <a:off x="544175" y="3328799"/>
            <a:ext cx="4887198" cy="2996850"/>
          </a:xfrm>
          <a:prstGeom prst="rect">
            <a:avLst/>
          </a:prstGeom>
          <a:noFill/>
          <a:ln>
            <a:noFill/>
          </a:ln>
        </p:spPr>
      </p:pic>
      <p:cxnSp>
        <p:nvCxnSpPr>
          <p:cNvPr id="191" name="Google Shape;191;p32"/>
          <p:cNvCxnSpPr/>
          <p:nvPr/>
        </p:nvCxnSpPr>
        <p:spPr>
          <a:xfrm flipH="1">
            <a:off x="1484325" y="3054525"/>
            <a:ext cx="1621800" cy="1204200"/>
          </a:xfrm>
          <a:prstGeom prst="straightConnector1">
            <a:avLst/>
          </a:prstGeom>
          <a:noFill/>
          <a:ln cap="flat" cmpd="sng" w="38100">
            <a:solidFill>
              <a:srgbClr val="FFFFFF"/>
            </a:solidFill>
            <a:prstDash val="solid"/>
            <a:round/>
            <a:headEnd len="med" w="med" type="none"/>
            <a:tailEnd len="med" w="med" type="triangle"/>
          </a:ln>
        </p:spPr>
      </p:cxnSp>
      <p:cxnSp>
        <p:nvCxnSpPr>
          <p:cNvPr id="192" name="Google Shape;192;p32"/>
          <p:cNvCxnSpPr/>
          <p:nvPr/>
        </p:nvCxnSpPr>
        <p:spPr>
          <a:xfrm>
            <a:off x="3106125" y="3054525"/>
            <a:ext cx="1110900" cy="990000"/>
          </a:xfrm>
          <a:prstGeom prst="straightConnector1">
            <a:avLst/>
          </a:prstGeom>
          <a:noFill/>
          <a:ln cap="flat" cmpd="sng" w="38100">
            <a:solidFill>
              <a:srgbClr val="FFFFFF"/>
            </a:solidFill>
            <a:prstDash val="solid"/>
            <a:round/>
            <a:headEnd len="med" w="med" type="none"/>
            <a:tailEnd len="med" w="med" type="triangle"/>
          </a:ln>
        </p:spPr>
      </p:cxnSp>
      <p:cxnSp>
        <p:nvCxnSpPr>
          <p:cNvPr id="193" name="Google Shape;193;p32"/>
          <p:cNvCxnSpPr>
            <a:stCxn id="194" idx="2"/>
          </p:cNvCxnSpPr>
          <p:nvPr/>
        </p:nvCxnSpPr>
        <p:spPr>
          <a:xfrm flipH="1">
            <a:off x="8010825" y="4206900"/>
            <a:ext cx="1931700" cy="50100"/>
          </a:xfrm>
          <a:prstGeom prst="straightConnector1">
            <a:avLst/>
          </a:prstGeom>
          <a:noFill/>
          <a:ln cap="flat" cmpd="sng" w="38100">
            <a:solidFill>
              <a:srgbClr val="FFFFFF"/>
            </a:solidFill>
            <a:prstDash val="solid"/>
            <a:round/>
            <a:headEnd len="med" w="med" type="none"/>
            <a:tailEnd len="med" w="med" type="triangle"/>
          </a:ln>
        </p:spPr>
      </p:cxnSp>
      <p:cxnSp>
        <p:nvCxnSpPr>
          <p:cNvPr id="195" name="Google Shape;195;p32"/>
          <p:cNvCxnSpPr>
            <a:stCxn id="194" idx="2"/>
          </p:cNvCxnSpPr>
          <p:nvPr/>
        </p:nvCxnSpPr>
        <p:spPr>
          <a:xfrm rot="10800000">
            <a:off x="7900425" y="3475500"/>
            <a:ext cx="2042100" cy="731400"/>
          </a:xfrm>
          <a:prstGeom prst="straightConnector1">
            <a:avLst/>
          </a:prstGeom>
          <a:noFill/>
          <a:ln cap="flat" cmpd="sng" w="38100">
            <a:solidFill>
              <a:srgbClr val="FFFFFF"/>
            </a:solidFill>
            <a:prstDash val="solid"/>
            <a:round/>
            <a:headEnd len="med" w="med" type="none"/>
            <a:tailEnd len="med" w="med" type="triangle"/>
          </a:ln>
        </p:spPr>
      </p:cxnSp>
      <p:sp>
        <p:nvSpPr>
          <p:cNvPr id="196" name="Google Shape;196;p32"/>
          <p:cNvSpPr/>
          <p:nvPr/>
        </p:nvSpPr>
        <p:spPr>
          <a:xfrm>
            <a:off x="2008425" y="2365000"/>
            <a:ext cx="2195400" cy="6669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4" name="Google Shape;194;p32"/>
          <p:cNvSpPr/>
          <p:nvPr/>
        </p:nvSpPr>
        <p:spPr>
          <a:xfrm>
            <a:off x="9942525" y="3733950"/>
            <a:ext cx="2038800" cy="9459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97" name="Google Shape;197;p32"/>
          <p:cNvSpPr txBox="1"/>
          <p:nvPr/>
        </p:nvSpPr>
        <p:spPr>
          <a:xfrm>
            <a:off x="10150750" y="3733950"/>
            <a:ext cx="1932000" cy="40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rgbClr val="FFFFFF"/>
                </a:solidFill>
                <a:latin typeface="Calibri"/>
                <a:ea typeface="Calibri"/>
                <a:cs typeface="Calibri"/>
                <a:sym typeface="Calibri"/>
              </a:rPr>
              <a:t>Rigid Beam and Bridge</a:t>
            </a:r>
            <a:r>
              <a:rPr lang="en-US" sz="2400">
                <a:solidFill>
                  <a:srgbClr val="FFFFFF"/>
                </a:solidFill>
              </a:rPr>
              <a:t> </a:t>
            </a:r>
            <a:endParaRPr sz="2400">
              <a:solidFill>
                <a:srgbClr val="FFFFFF"/>
              </a:solidFill>
            </a:endParaRPr>
          </a:p>
        </p:txBody>
      </p:sp>
      <p:sp>
        <p:nvSpPr>
          <p:cNvPr id="198" name="Google Shape;198;p32"/>
          <p:cNvSpPr txBox="1"/>
          <p:nvPr/>
        </p:nvSpPr>
        <p:spPr>
          <a:xfrm>
            <a:off x="2086725" y="2365000"/>
            <a:ext cx="2038800" cy="54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solidFill>
                  <a:srgbClr val="FFFFFF"/>
                </a:solidFill>
                <a:latin typeface="Calibri"/>
                <a:ea typeface="Calibri"/>
                <a:cs typeface="Calibri"/>
                <a:sym typeface="Calibri"/>
              </a:rPr>
              <a:t>Pods</a:t>
            </a:r>
            <a:endParaRPr b="1" sz="2400">
              <a:solidFill>
                <a:srgbClr val="FFFFFF"/>
              </a:solidFill>
              <a:latin typeface="Calibri"/>
              <a:ea typeface="Calibri"/>
              <a:cs typeface="Calibri"/>
              <a:sym typeface="Calibri"/>
            </a:endParaRPr>
          </a:p>
        </p:txBody>
      </p:sp>
      <p:pic>
        <p:nvPicPr>
          <p:cNvPr id="199" name="Google Shape;199;p32"/>
          <p:cNvPicPr preferRelativeResize="0"/>
          <p:nvPr/>
        </p:nvPicPr>
        <p:blipFill>
          <a:blip r:embed="rId5">
            <a:alphaModFix/>
          </a:blip>
          <a:stretch>
            <a:fillRect/>
          </a:stretch>
        </p:blipFill>
        <p:spPr>
          <a:xfrm>
            <a:off x="10238550" y="1232800"/>
            <a:ext cx="1821725" cy="1821725"/>
          </a:xfrm>
          <a:prstGeom prst="rect">
            <a:avLst/>
          </a:prstGeom>
          <a:noFill/>
          <a:ln cap="flat" cmpd="sng" w="19050">
            <a:solidFill>
              <a:srgbClr val="000000"/>
            </a:solidFill>
            <a:prstDash val="solid"/>
            <a:round/>
            <a:headEnd len="sm" w="sm" type="none"/>
            <a:tailEnd len="sm" w="sm" type="none"/>
          </a:ln>
        </p:spPr>
      </p:pic>
      <p:sp>
        <p:nvSpPr>
          <p:cNvPr id="200" name="Google Shape;200;p32"/>
          <p:cNvSpPr txBox="1"/>
          <p:nvPr>
            <p:ph type="title"/>
          </p:nvPr>
        </p:nvSpPr>
        <p:spPr>
          <a:xfrm>
            <a:off x="544175" y="251750"/>
            <a:ext cx="8592300" cy="945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3400"/>
              <a:t>Carolyn Nicolo, Mechanical Engineer</a:t>
            </a:r>
            <a:endParaRPr b="1" sz="3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3"/>
          <p:cNvSpPr txBox="1"/>
          <p:nvPr>
            <p:ph type="title"/>
          </p:nvPr>
        </p:nvSpPr>
        <p:spPr>
          <a:xfrm>
            <a:off x="544175" y="251750"/>
            <a:ext cx="8592300" cy="945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3400"/>
              <a:t>Emily Stern, Mechanical Engineer </a:t>
            </a:r>
            <a:endParaRPr b="1" sz="3400">
              <a:latin typeface="Calibri"/>
              <a:ea typeface="Calibri"/>
              <a:cs typeface="Calibri"/>
              <a:sym typeface="Calibri"/>
            </a:endParaRPr>
          </a:p>
        </p:txBody>
      </p:sp>
      <p:pic>
        <p:nvPicPr>
          <p:cNvPr descr="20160302_134800.jpg" id="207" name="Google Shape;207;p33"/>
          <p:cNvPicPr preferRelativeResize="0"/>
          <p:nvPr/>
        </p:nvPicPr>
        <p:blipFill rotWithShape="1">
          <a:blip r:embed="rId3">
            <a:alphaModFix/>
          </a:blip>
          <a:srcRect b="14037" l="0" r="0" t="18018"/>
          <a:stretch/>
        </p:blipFill>
        <p:spPr>
          <a:xfrm>
            <a:off x="7108713" y="3389102"/>
            <a:ext cx="2337849" cy="2823828"/>
          </a:xfrm>
          <a:prstGeom prst="rect">
            <a:avLst/>
          </a:prstGeom>
          <a:noFill/>
          <a:ln>
            <a:noFill/>
          </a:ln>
        </p:spPr>
      </p:pic>
      <p:pic>
        <p:nvPicPr>
          <p:cNvPr id="208" name="Google Shape;208;p33"/>
          <p:cNvPicPr preferRelativeResize="0"/>
          <p:nvPr/>
        </p:nvPicPr>
        <p:blipFill rotWithShape="1">
          <a:blip r:embed="rId4">
            <a:alphaModFix/>
          </a:blip>
          <a:srcRect b="10386" l="0" r="0" t="0"/>
          <a:stretch/>
        </p:blipFill>
        <p:spPr>
          <a:xfrm>
            <a:off x="749950" y="3319975"/>
            <a:ext cx="5611458" cy="2823825"/>
          </a:xfrm>
          <a:prstGeom prst="rect">
            <a:avLst/>
          </a:prstGeom>
          <a:noFill/>
          <a:ln>
            <a:noFill/>
          </a:ln>
        </p:spPr>
      </p:pic>
      <p:sp>
        <p:nvSpPr>
          <p:cNvPr id="209" name="Google Shape;209;p33"/>
          <p:cNvSpPr txBox="1"/>
          <p:nvPr>
            <p:ph idx="1" type="body"/>
          </p:nvPr>
        </p:nvSpPr>
        <p:spPr>
          <a:xfrm>
            <a:off x="341800" y="1197650"/>
            <a:ext cx="6619200" cy="1821600"/>
          </a:xfrm>
          <a:prstGeom prst="rect">
            <a:avLst/>
          </a:prstGeom>
        </p:spPr>
        <p:txBody>
          <a:bodyPr anchorCtr="0" anchor="t" bIns="121900" lIns="121900" spcFirstLastPara="1" rIns="121900" wrap="square" tIns="121900">
            <a:noAutofit/>
          </a:bodyPr>
          <a:lstStyle/>
          <a:p>
            <a:pPr indent="-406400" lvl="0" marL="457200" rtl="0" algn="l">
              <a:spcBef>
                <a:spcPts val="1000"/>
              </a:spcBef>
              <a:spcAft>
                <a:spcPts val="0"/>
              </a:spcAft>
              <a:buClr>
                <a:srgbClr val="00B3C7"/>
              </a:buClr>
              <a:buSzPts val="2800"/>
              <a:buChar char="➢"/>
            </a:pPr>
            <a:r>
              <a:rPr i="1" lang="en-US">
                <a:solidFill>
                  <a:srgbClr val="00B3C7"/>
                </a:solidFill>
              </a:rPr>
              <a:t>Swerve</a:t>
            </a:r>
            <a:endParaRPr i="1">
              <a:solidFill>
                <a:srgbClr val="00B3C7"/>
              </a:solidFill>
            </a:endParaRPr>
          </a:p>
          <a:p>
            <a:pPr indent="-381000" lvl="1" marL="914400" rtl="0" algn="l">
              <a:spcBef>
                <a:spcPts val="0"/>
              </a:spcBef>
              <a:spcAft>
                <a:spcPts val="0"/>
              </a:spcAft>
              <a:buClr>
                <a:schemeClr val="accent1"/>
              </a:buClr>
              <a:buSzPts val="2400"/>
              <a:buChar char="•"/>
            </a:pPr>
            <a:r>
              <a:rPr lang="en-US"/>
              <a:t>Allows for holonomic motion</a:t>
            </a:r>
            <a:endParaRPr/>
          </a:p>
          <a:p>
            <a:pPr indent="-381000" lvl="1" marL="914400" rtl="0" algn="l">
              <a:spcBef>
                <a:spcPts val="0"/>
              </a:spcBef>
              <a:spcAft>
                <a:spcPts val="0"/>
              </a:spcAft>
              <a:buClr>
                <a:schemeClr val="accent1"/>
              </a:buClr>
              <a:buSzPts val="2400"/>
              <a:buChar char="•"/>
            </a:pPr>
            <a:r>
              <a:rPr lang="en-US"/>
              <a:t>Best of both worlds, agility and torque</a:t>
            </a:r>
            <a:endParaRPr/>
          </a:p>
        </p:txBody>
      </p:sp>
      <p:pic>
        <p:nvPicPr>
          <p:cNvPr id="210" name="Google Shape;210;p33"/>
          <p:cNvPicPr preferRelativeResize="0"/>
          <p:nvPr/>
        </p:nvPicPr>
        <p:blipFill>
          <a:blip r:embed="rId5">
            <a:alphaModFix/>
          </a:blip>
          <a:stretch>
            <a:fillRect/>
          </a:stretch>
        </p:blipFill>
        <p:spPr>
          <a:xfrm>
            <a:off x="10232888" y="1197652"/>
            <a:ext cx="1821725" cy="1821748"/>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descr="26f86d2.jpg" id="216" name="Google Shape;216;p34"/>
          <p:cNvPicPr preferRelativeResize="0"/>
          <p:nvPr/>
        </p:nvPicPr>
        <p:blipFill>
          <a:blip r:embed="rId3">
            <a:alphaModFix/>
          </a:blip>
          <a:stretch>
            <a:fillRect/>
          </a:stretch>
        </p:blipFill>
        <p:spPr>
          <a:xfrm>
            <a:off x="10231426" y="1228025"/>
            <a:ext cx="1821600" cy="1821600"/>
          </a:xfrm>
          <a:prstGeom prst="rect">
            <a:avLst/>
          </a:prstGeom>
          <a:noFill/>
          <a:ln cap="flat" cmpd="sng" w="19050">
            <a:solidFill>
              <a:srgbClr val="000000"/>
            </a:solidFill>
            <a:prstDash val="solid"/>
            <a:round/>
            <a:headEnd len="sm" w="sm" type="none"/>
            <a:tailEnd len="sm" w="sm" type="none"/>
          </a:ln>
        </p:spPr>
      </p:pic>
      <p:sp>
        <p:nvSpPr>
          <p:cNvPr id="217" name="Google Shape;217;p34"/>
          <p:cNvSpPr txBox="1"/>
          <p:nvPr>
            <p:ph type="title"/>
          </p:nvPr>
        </p:nvSpPr>
        <p:spPr>
          <a:xfrm>
            <a:off x="544175" y="251750"/>
            <a:ext cx="8592300" cy="945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3400"/>
              <a:t>Alex Wong, Computer Engineer</a:t>
            </a:r>
            <a:endParaRPr b="1" sz="3400">
              <a:latin typeface="Calibri"/>
              <a:ea typeface="Calibri"/>
              <a:cs typeface="Calibri"/>
              <a:sym typeface="Calibri"/>
            </a:endParaRPr>
          </a:p>
        </p:txBody>
      </p:sp>
      <p:sp>
        <p:nvSpPr>
          <p:cNvPr id="218" name="Google Shape;218;p34"/>
          <p:cNvSpPr txBox="1"/>
          <p:nvPr>
            <p:ph idx="1" type="body"/>
          </p:nvPr>
        </p:nvSpPr>
        <p:spPr>
          <a:xfrm>
            <a:off x="838200" y="1161279"/>
            <a:ext cx="10515600" cy="4351200"/>
          </a:xfrm>
          <a:prstGeom prst="rect">
            <a:avLst/>
          </a:prstGeom>
          <a:noFill/>
          <a:ln>
            <a:noFill/>
          </a:ln>
        </p:spPr>
        <p:txBody>
          <a:bodyPr anchorCtr="0" anchor="t" bIns="45700" lIns="91425" spcFirstLastPara="1" rIns="91425" wrap="square" tIns="45700">
            <a:noAutofit/>
          </a:bodyPr>
          <a:lstStyle/>
          <a:p>
            <a:pPr indent="-406400" lvl="0" marL="457200" rtl="0" algn="l">
              <a:spcBef>
                <a:spcPts val="0"/>
              </a:spcBef>
              <a:spcAft>
                <a:spcPts val="0"/>
              </a:spcAft>
              <a:buClr>
                <a:srgbClr val="00B3C7"/>
              </a:buClr>
              <a:buSzPts val="2800"/>
              <a:buChar char="➢"/>
            </a:pPr>
            <a:r>
              <a:rPr i="1" lang="en-US">
                <a:solidFill>
                  <a:srgbClr val="00B3C7"/>
                </a:solidFill>
              </a:rPr>
              <a:t>Intel Edison</a:t>
            </a:r>
            <a:endParaRPr i="1">
              <a:solidFill>
                <a:srgbClr val="00B3C7"/>
              </a:solidFill>
            </a:endParaRPr>
          </a:p>
          <a:p>
            <a:pPr indent="-381000" lvl="1" marL="914400" rtl="0" algn="l">
              <a:spcBef>
                <a:spcPts val="0"/>
              </a:spcBef>
              <a:spcAft>
                <a:spcPts val="0"/>
              </a:spcAft>
              <a:buClr>
                <a:schemeClr val="accent4"/>
              </a:buClr>
              <a:buSzPts val="2400"/>
              <a:buChar char="●"/>
            </a:pPr>
            <a:r>
              <a:rPr lang="en-US"/>
              <a:t>500MHz dual-core Intel Atom</a:t>
            </a:r>
            <a:endParaRPr/>
          </a:p>
          <a:p>
            <a:pPr indent="-381000" lvl="1" marL="914400" marR="0" rtl="0" algn="l">
              <a:lnSpc>
                <a:spcPct val="90000"/>
              </a:lnSpc>
              <a:spcBef>
                <a:spcPts val="0"/>
              </a:spcBef>
              <a:spcAft>
                <a:spcPts val="0"/>
              </a:spcAft>
              <a:buClr>
                <a:schemeClr val="accent4"/>
              </a:buClr>
              <a:buSzPts val="2400"/>
              <a:buFont typeface="Calibri"/>
              <a:buChar char="●"/>
            </a:pPr>
            <a:r>
              <a:rPr lang="en-US">
                <a:solidFill>
                  <a:srgbClr val="FFFFFF"/>
                </a:solidFill>
              </a:rPr>
              <a:t>Hardware/software integration with external hardware</a:t>
            </a:r>
            <a:endParaRPr>
              <a:solidFill>
                <a:srgbClr val="FFFFFF"/>
              </a:solidFill>
            </a:endParaRPr>
          </a:p>
          <a:p>
            <a:pPr indent="-381000" lvl="2" marL="1371600" marR="0" rtl="0" algn="l">
              <a:lnSpc>
                <a:spcPct val="90000"/>
              </a:lnSpc>
              <a:spcBef>
                <a:spcPts val="0"/>
              </a:spcBef>
              <a:spcAft>
                <a:spcPts val="0"/>
              </a:spcAft>
              <a:buClr>
                <a:schemeClr val="accent1"/>
              </a:buClr>
              <a:buSzPts val="2400"/>
              <a:buChar char="■"/>
            </a:pPr>
            <a:r>
              <a:rPr lang="en-US" sz="2400">
                <a:solidFill>
                  <a:srgbClr val="FFFFFF"/>
                </a:solidFill>
              </a:rPr>
              <a:t>I</a:t>
            </a:r>
            <a:r>
              <a:rPr baseline="30000" lang="en-US" sz="2400">
                <a:solidFill>
                  <a:srgbClr val="FFFFFF"/>
                </a:solidFill>
              </a:rPr>
              <a:t>2</a:t>
            </a:r>
            <a:r>
              <a:rPr lang="en-US" sz="2400">
                <a:solidFill>
                  <a:srgbClr val="FFFFFF"/>
                </a:solidFill>
              </a:rPr>
              <a:t>C</a:t>
            </a:r>
            <a:endParaRPr sz="2400">
              <a:solidFill>
                <a:srgbClr val="FFFFFF"/>
              </a:solidFill>
            </a:endParaRPr>
          </a:p>
          <a:p>
            <a:pPr indent="-381000" lvl="3" marL="1828800" marR="0" rtl="0" algn="l">
              <a:lnSpc>
                <a:spcPct val="90000"/>
              </a:lnSpc>
              <a:spcBef>
                <a:spcPts val="0"/>
              </a:spcBef>
              <a:spcAft>
                <a:spcPts val="0"/>
              </a:spcAft>
              <a:buClr>
                <a:schemeClr val="accent1"/>
              </a:buClr>
              <a:buSzPts val="2400"/>
              <a:buChar char="●"/>
            </a:pPr>
            <a:r>
              <a:rPr lang="en-US" sz="2400">
                <a:solidFill>
                  <a:srgbClr val="FFFFFF"/>
                </a:solidFill>
              </a:rPr>
              <a:t>PCA9685 I</a:t>
            </a:r>
            <a:r>
              <a:rPr baseline="30000" lang="en-US" sz="2400">
                <a:solidFill>
                  <a:srgbClr val="FFFFFF"/>
                </a:solidFill>
              </a:rPr>
              <a:t>2</a:t>
            </a:r>
            <a:r>
              <a:rPr lang="en-US" sz="2400">
                <a:solidFill>
                  <a:srgbClr val="FFFFFF"/>
                </a:solidFill>
              </a:rPr>
              <a:t>C-PWM 16-channel controller</a:t>
            </a:r>
            <a:endParaRPr sz="2400">
              <a:solidFill>
                <a:srgbClr val="FFFFFF"/>
              </a:solidFill>
            </a:endParaRPr>
          </a:p>
          <a:p>
            <a:pPr indent="-381000" lvl="3" marL="1828800" marR="0" rtl="0" algn="l">
              <a:lnSpc>
                <a:spcPct val="90000"/>
              </a:lnSpc>
              <a:spcBef>
                <a:spcPts val="0"/>
              </a:spcBef>
              <a:spcAft>
                <a:spcPts val="0"/>
              </a:spcAft>
              <a:buClr>
                <a:schemeClr val="accent1"/>
              </a:buClr>
              <a:buSzPts val="2400"/>
              <a:buChar char="●"/>
            </a:pPr>
            <a:r>
              <a:rPr lang="en-US" sz="2400">
                <a:solidFill>
                  <a:srgbClr val="FFFFFF"/>
                </a:solidFill>
              </a:rPr>
              <a:t>NavX MXP Gyro-Accelerometer</a:t>
            </a:r>
            <a:endParaRPr sz="2400">
              <a:solidFill>
                <a:srgbClr val="FFFFFF"/>
              </a:solidFill>
            </a:endParaRPr>
          </a:p>
          <a:p>
            <a:pPr indent="-381000" lvl="2" marL="1371600" marR="0" rtl="0" algn="l">
              <a:lnSpc>
                <a:spcPct val="90000"/>
              </a:lnSpc>
              <a:spcBef>
                <a:spcPts val="0"/>
              </a:spcBef>
              <a:spcAft>
                <a:spcPts val="0"/>
              </a:spcAft>
              <a:buClr>
                <a:schemeClr val="accent1"/>
              </a:buClr>
              <a:buSzPts val="2400"/>
              <a:buChar char="■"/>
            </a:pPr>
            <a:r>
              <a:rPr lang="en-US" sz="2400">
                <a:solidFill>
                  <a:srgbClr val="FFFFFF"/>
                </a:solidFill>
              </a:rPr>
              <a:t>Analog: Bourns 10-turn potentiometers</a:t>
            </a:r>
            <a:endParaRPr sz="2400">
              <a:solidFill>
                <a:srgbClr val="FFFFFF"/>
              </a:solidFill>
            </a:endParaRPr>
          </a:p>
          <a:p>
            <a:pPr indent="-381000" lvl="2" marL="1371600" marR="0" rtl="0" algn="l">
              <a:lnSpc>
                <a:spcPct val="90000"/>
              </a:lnSpc>
              <a:spcBef>
                <a:spcPts val="0"/>
              </a:spcBef>
              <a:spcAft>
                <a:spcPts val="0"/>
              </a:spcAft>
              <a:buClr>
                <a:schemeClr val="accent1"/>
              </a:buClr>
              <a:buSzPts val="2400"/>
              <a:buChar char="■"/>
            </a:pPr>
            <a:r>
              <a:rPr lang="en-US" sz="2400">
                <a:solidFill>
                  <a:srgbClr val="FFFFFF"/>
                </a:solidFill>
              </a:rPr>
              <a:t>Wireless: 802.11n Wi-Fi</a:t>
            </a:r>
            <a:endParaRPr sz="2400">
              <a:solidFill>
                <a:srgbClr val="FFFFFF"/>
              </a:solidFill>
            </a:endParaRPr>
          </a:p>
          <a:p>
            <a:pPr indent="-406400" lvl="0" marL="457200" rtl="0" algn="l">
              <a:spcBef>
                <a:spcPts val="0"/>
              </a:spcBef>
              <a:spcAft>
                <a:spcPts val="0"/>
              </a:spcAft>
              <a:buClr>
                <a:srgbClr val="00B3C7"/>
              </a:buClr>
              <a:buSzPts val="2800"/>
              <a:buChar char="➢"/>
            </a:pPr>
            <a:r>
              <a:rPr i="1" lang="en-US">
                <a:solidFill>
                  <a:srgbClr val="00B3C7"/>
                </a:solidFill>
              </a:rPr>
              <a:t>Swerve Drive Integration</a:t>
            </a:r>
            <a:endParaRPr i="1">
              <a:solidFill>
                <a:srgbClr val="00B3C7"/>
              </a:solidFill>
            </a:endParaRPr>
          </a:p>
          <a:p>
            <a:pPr indent="-381000" lvl="1" marL="914400" rtl="0" algn="l">
              <a:spcBef>
                <a:spcPts val="0"/>
              </a:spcBef>
              <a:spcAft>
                <a:spcPts val="0"/>
              </a:spcAft>
              <a:buClr>
                <a:schemeClr val="accent4"/>
              </a:buClr>
              <a:buSzPts val="2400"/>
              <a:buChar char="●"/>
            </a:pPr>
            <a:r>
              <a:rPr lang="en-US"/>
              <a:t>Rotational feedback (Bourns 10-turn potentiometers)</a:t>
            </a:r>
            <a:endParaRPr/>
          </a:p>
          <a:p>
            <a:pPr indent="-381000" lvl="1" marL="914400" marR="0" rtl="0" algn="l">
              <a:lnSpc>
                <a:spcPct val="90000"/>
              </a:lnSpc>
              <a:spcBef>
                <a:spcPts val="0"/>
              </a:spcBef>
              <a:spcAft>
                <a:spcPts val="0"/>
              </a:spcAft>
              <a:buClr>
                <a:schemeClr val="accent4"/>
              </a:buClr>
              <a:buSzPts val="2400"/>
              <a:buFont typeface="Calibri"/>
              <a:buChar char="●"/>
            </a:pPr>
            <a:r>
              <a:rPr lang="en-US"/>
              <a:t>Motor control and calibration</a:t>
            </a:r>
            <a:endParaRPr/>
          </a:p>
          <a:p>
            <a:pPr indent="-381000" lvl="1" marL="914400" marR="0" rtl="0" algn="l">
              <a:lnSpc>
                <a:spcPct val="90000"/>
              </a:lnSpc>
              <a:spcBef>
                <a:spcPts val="0"/>
              </a:spcBef>
              <a:spcAft>
                <a:spcPts val="0"/>
              </a:spcAft>
              <a:buClr>
                <a:schemeClr val="accent4"/>
              </a:buClr>
              <a:buSzPts val="2400"/>
              <a:buChar char="●"/>
            </a:pPr>
            <a:r>
              <a:rPr lang="en-US"/>
              <a:t>Enables 3-axis translation</a:t>
            </a:r>
            <a:endParaRPr/>
          </a:p>
          <a:p>
            <a:pPr indent="0" lvl="0" marL="0" rtl="0" algn="l">
              <a:lnSpc>
                <a:spcPct val="150000"/>
              </a:lnSpc>
              <a:spcBef>
                <a:spcPts val="0"/>
              </a:spcBef>
              <a:spcAft>
                <a:spcPts val="2100"/>
              </a:spcAft>
              <a:buNone/>
            </a:pPr>
            <a:r>
              <a:t/>
            </a:r>
            <a:endParaRPr sz="2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35"/>
          <p:cNvPicPr preferRelativeResize="0"/>
          <p:nvPr/>
        </p:nvPicPr>
        <p:blipFill>
          <a:blip r:embed="rId3">
            <a:alphaModFix/>
          </a:blip>
          <a:stretch>
            <a:fillRect/>
          </a:stretch>
        </p:blipFill>
        <p:spPr>
          <a:xfrm>
            <a:off x="10231363" y="1228013"/>
            <a:ext cx="1821725" cy="1821725"/>
          </a:xfrm>
          <a:prstGeom prst="rect">
            <a:avLst/>
          </a:prstGeom>
          <a:noFill/>
          <a:ln cap="flat" cmpd="sng" w="19050">
            <a:solidFill>
              <a:srgbClr val="000000"/>
            </a:solidFill>
            <a:prstDash val="solid"/>
            <a:round/>
            <a:headEnd len="sm" w="sm" type="none"/>
            <a:tailEnd len="sm" w="sm" type="none"/>
          </a:ln>
        </p:spPr>
      </p:pic>
      <p:sp>
        <p:nvSpPr>
          <p:cNvPr id="225" name="Google Shape;225;p35"/>
          <p:cNvSpPr txBox="1"/>
          <p:nvPr>
            <p:ph type="title"/>
          </p:nvPr>
        </p:nvSpPr>
        <p:spPr>
          <a:xfrm>
            <a:off x="544175" y="251750"/>
            <a:ext cx="8592300" cy="945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3400"/>
              <a:t>Daniel Gorelick, Computer Engineer</a:t>
            </a:r>
            <a:endParaRPr b="1" sz="3400">
              <a:latin typeface="Calibri"/>
              <a:ea typeface="Calibri"/>
              <a:cs typeface="Calibri"/>
              <a:sym typeface="Calibri"/>
            </a:endParaRPr>
          </a:p>
        </p:txBody>
      </p:sp>
      <p:sp>
        <p:nvSpPr>
          <p:cNvPr id="226" name="Google Shape;226;p35"/>
          <p:cNvSpPr txBox="1"/>
          <p:nvPr>
            <p:ph idx="1" type="body"/>
          </p:nvPr>
        </p:nvSpPr>
        <p:spPr>
          <a:xfrm>
            <a:off x="653200" y="1412850"/>
            <a:ext cx="9591300" cy="5565000"/>
          </a:xfrm>
          <a:prstGeom prst="rect">
            <a:avLst/>
          </a:prstGeom>
        </p:spPr>
        <p:txBody>
          <a:bodyPr anchorCtr="0" anchor="t" bIns="121900" lIns="121900" spcFirstLastPara="1" rIns="121900" wrap="square" tIns="121900">
            <a:noAutofit/>
          </a:bodyPr>
          <a:lstStyle/>
          <a:p>
            <a:pPr indent="-406400" lvl="0" marL="457200" rtl="0" algn="l">
              <a:lnSpc>
                <a:spcPct val="115000"/>
              </a:lnSpc>
              <a:spcBef>
                <a:spcPts val="0"/>
              </a:spcBef>
              <a:spcAft>
                <a:spcPts val="0"/>
              </a:spcAft>
              <a:buClr>
                <a:srgbClr val="00B3C7"/>
              </a:buClr>
              <a:buSzPts val="2800"/>
              <a:buChar char="➢"/>
            </a:pPr>
            <a:r>
              <a:rPr i="1" lang="en-US">
                <a:solidFill>
                  <a:srgbClr val="00B3C7"/>
                </a:solidFill>
              </a:rPr>
              <a:t>Control Program</a:t>
            </a:r>
            <a:endParaRPr i="1">
              <a:solidFill>
                <a:srgbClr val="00B3C7"/>
              </a:solidFill>
            </a:endParaRPr>
          </a:p>
          <a:p>
            <a:pPr indent="-381000" lvl="1" marL="914400" marR="0" rtl="0" algn="l">
              <a:lnSpc>
                <a:spcPct val="115000"/>
              </a:lnSpc>
              <a:spcBef>
                <a:spcPts val="0"/>
              </a:spcBef>
              <a:spcAft>
                <a:spcPts val="0"/>
              </a:spcAft>
              <a:buClr>
                <a:schemeClr val="accent4"/>
              </a:buClr>
              <a:buSzPts val="2400"/>
              <a:buFont typeface="Calibri"/>
              <a:buChar char="•"/>
            </a:pPr>
            <a:r>
              <a:rPr lang="en-US"/>
              <a:t>C++ object oriented program</a:t>
            </a:r>
            <a:endParaRPr/>
          </a:p>
          <a:p>
            <a:pPr indent="-381000" lvl="1" marL="914400" marR="0" rtl="0" algn="l">
              <a:lnSpc>
                <a:spcPct val="115000"/>
              </a:lnSpc>
              <a:spcBef>
                <a:spcPts val="0"/>
              </a:spcBef>
              <a:spcAft>
                <a:spcPts val="0"/>
              </a:spcAft>
              <a:buClr>
                <a:schemeClr val="accent4"/>
              </a:buClr>
              <a:buSzPts val="2400"/>
              <a:buFont typeface="Calibri"/>
              <a:buChar char="•"/>
            </a:pPr>
            <a:r>
              <a:rPr lang="en-US"/>
              <a:t>Separate software modules for each piece of hardware  </a:t>
            </a:r>
            <a:endParaRPr/>
          </a:p>
          <a:p>
            <a:pPr indent="-406400" lvl="0" marL="457200" rtl="0" algn="l">
              <a:lnSpc>
                <a:spcPct val="115000"/>
              </a:lnSpc>
              <a:spcBef>
                <a:spcPts val="0"/>
              </a:spcBef>
              <a:spcAft>
                <a:spcPts val="0"/>
              </a:spcAft>
              <a:buClr>
                <a:srgbClr val="00B3C7"/>
              </a:buClr>
              <a:buSzPts val="2800"/>
              <a:buChar char="➢"/>
            </a:pPr>
            <a:r>
              <a:rPr i="1" lang="en-US">
                <a:solidFill>
                  <a:srgbClr val="00B3C7"/>
                </a:solidFill>
              </a:rPr>
              <a:t>User interface</a:t>
            </a:r>
            <a:r>
              <a:rPr i="1" lang="en-US">
                <a:solidFill>
                  <a:schemeClr val="accent5"/>
                </a:solidFill>
              </a:rPr>
              <a:t> </a:t>
            </a:r>
            <a:endParaRPr i="1">
              <a:solidFill>
                <a:schemeClr val="accent5"/>
              </a:solidFill>
            </a:endParaRPr>
          </a:p>
          <a:p>
            <a:pPr indent="-381000" lvl="1" marL="914400" rtl="0" algn="l">
              <a:lnSpc>
                <a:spcPct val="115000"/>
              </a:lnSpc>
              <a:spcBef>
                <a:spcPts val="0"/>
              </a:spcBef>
              <a:spcAft>
                <a:spcPts val="0"/>
              </a:spcAft>
              <a:buClr>
                <a:schemeClr val="accent4"/>
              </a:buClr>
              <a:buSzPts val="2400"/>
              <a:buChar char="•"/>
            </a:pPr>
            <a:r>
              <a:rPr lang="en-US"/>
              <a:t>Angular framework to render live data feed on the view</a:t>
            </a:r>
            <a:endParaRPr/>
          </a:p>
          <a:p>
            <a:pPr indent="-381000" lvl="1" marL="914400" rtl="0" algn="l">
              <a:lnSpc>
                <a:spcPct val="115000"/>
              </a:lnSpc>
              <a:spcBef>
                <a:spcPts val="0"/>
              </a:spcBef>
              <a:spcAft>
                <a:spcPts val="0"/>
              </a:spcAft>
              <a:buClr>
                <a:schemeClr val="accent4"/>
              </a:buClr>
              <a:buSzPts val="2400"/>
              <a:buChar char="•"/>
            </a:pPr>
            <a:r>
              <a:rPr lang="en-US"/>
              <a:t>60 FPS loop receives input from operator via Logitech gamepad </a:t>
            </a:r>
            <a:endParaRPr/>
          </a:p>
          <a:p>
            <a:pPr indent="-406400" lvl="0" marL="457200" rtl="0" algn="l">
              <a:lnSpc>
                <a:spcPct val="115000"/>
              </a:lnSpc>
              <a:spcBef>
                <a:spcPts val="0"/>
              </a:spcBef>
              <a:spcAft>
                <a:spcPts val="0"/>
              </a:spcAft>
              <a:buClr>
                <a:srgbClr val="00B3C7"/>
              </a:buClr>
              <a:buSzPts val="2800"/>
              <a:buChar char="➢"/>
            </a:pPr>
            <a:r>
              <a:rPr i="1" lang="en-US">
                <a:solidFill>
                  <a:srgbClr val="00B3C7"/>
                </a:solidFill>
              </a:rPr>
              <a:t>Inter Process Communication</a:t>
            </a:r>
            <a:endParaRPr i="1">
              <a:solidFill>
                <a:srgbClr val="00B3C7"/>
              </a:solidFill>
            </a:endParaRPr>
          </a:p>
          <a:p>
            <a:pPr indent="-381000" lvl="1" marL="914400" rtl="0" algn="l">
              <a:lnSpc>
                <a:spcPct val="115000"/>
              </a:lnSpc>
              <a:spcBef>
                <a:spcPts val="0"/>
              </a:spcBef>
              <a:spcAft>
                <a:spcPts val="0"/>
              </a:spcAft>
              <a:buClr>
                <a:schemeClr val="accent4"/>
              </a:buClr>
              <a:buSzPts val="2400"/>
              <a:buChar char="•"/>
            </a:pPr>
            <a:r>
              <a:rPr lang="en-US"/>
              <a:t>Unix socket between Node.js and C++ programs</a:t>
            </a:r>
            <a:endParaRPr/>
          </a:p>
          <a:p>
            <a:pPr indent="-381000" lvl="1" marL="914400" rtl="0" algn="l">
              <a:lnSpc>
                <a:spcPct val="115000"/>
              </a:lnSpc>
              <a:spcBef>
                <a:spcPts val="0"/>
              </a:spcBef>
              <a:spcAft>
                <a:spcPts val="0"/>
              </a:spcAft>
              <a:buClr>
                <a:schemeClr val="accent4"/>
              </a:buClr>
              <a:buSzPts val="2400"/>
              <a:buChar char="•"/>
            </a:pPr>
            <a:r>
              <a:rPr lang="en-US"/>
              <a:t>TCP/IP socket between Node.js and web application</a:t>
            </a:r>
            <a:endParaRPr i="1"/>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